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70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Lst>
  <p:sldSz cy="5143500" cx="9144000"/>
  <p:notesSz cx="6858000" cy="9144000"/>
  <p:embeddedFontLst>
    <p:embeddedFont>
      <p:font typeface="Anton"/>
      <p:regular r:id="rId49"/>
    </p:embeddedFont>
    <p:embeddedFont>
      <p:font typeface="Inter"/>
      <p:regular r:id="rId50"/>
      <p:bold r:id="rId51"/>
      <p:italic r:id="rId52"/>
      <p:boldItalic r:id="rId53"/>
    </p:embeddedFont>
    <p:embeddedFont>
      <p:font typeface="Lora SemiBold"/>
      <p:regular r:id="rId54"/>
      <p:bold r:id="rId55"/>
      <p:italic r:id="rId56"/>
      <p:boldItalic r:id="rId57"/>
    </p:embeddedFont>
    <p:embeddedFont>
      <p:font typeface="Lora"/>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font" Target="fonts/Anton-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1" Type="http://schemas.openxmlformats.org/officeDocument/2006/relationships/font" Target="fonts/Lora-bold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font" Target="fonts/Lora-italic.fntdata"/><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Inter-bold.fntdata"/><Relationship Id="rId50" Type="http://schemas.openxmlformats.org/officeDocument/2006/relationships/font" Target="fonts/Inter-regular.fntdata"/><Relationship Id="rId53" Type="http://schemas.openxmlformats.org/officeDocument/2006/relationships/font" Target="fonts/Inter-boldItalic.fntdata"/><Relationship Id="rId52" Type="http://schemas.openxmlformats.org/officeDocument/2006/relationships/font" Target="fonts/Inter-italic.fntdata"/><Relationship Id="rId11" Type="http://schemas.openxmlformats.org/officeDocument/2006/relationships/slide" Target="slides/slide7.xml"/><Relationship Id="rId55" Type="http://schemas.openxmlformats.org/officeDocument/2006/relationships/font" Target="fonts/LoraSemiBold-bold.fntdata"/><Relationship Id="rId10" Type="http://schemas.openxmlformats.org/officeDocument/2006/relationships/slide" Target="slides/slide6.xml"/><Relationship Id="rId54" Type="http://schemas.openxmlformats.org/officeDocument/2006/relationships/font" Target="fonts/LoraSemiBold-regular.fntdata"/><Relationship Id="rId13" Type="http://schemas.openxmlformats.org/officeDocument/2006/relationships/slide" Target="slides/slide9.xml"/><Relationship Id="rId57" Type="http://schemas.openxmlformats.org/officeDocument/2006/relationships/font" Target="fonts/LoraSemiBold-boldItalic.fntdata"/><Relationship Id="rId12" Type="http://schemas.openxmlformats.org/officeDocument/2006/relationships/slide" Target="slides/slide8.xml"/><Relationship Id="rId56" Type="http://schemas.openxmlformats.org/officeDocument/2006/relationships/font" Target="fonts/LoraSemiBold-italic.fntdata"/><Relationship Id="rId15" Type="http://schemas.openxmlformats.org/officeDocument/2006/relationships/slide" Target="slides/slide11.xml"/><Relationship Id="rId59" Type="http://schemas.openxmlformats.org/officeDocument/2006/relationships/font" Target="fonts/Lora-bold.fntdata"/><Relationship Id="rId14" Type="http://schemas.openxmlformats.org/officeDocument/2006/relationships/slide" Target="slides/slide10.xml"/><Relationship Id="rId58" Type="http://schemas.openxmlformats.org/officeDocument/2006/relationships/font" Target="fonts/Lora-regular.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317715dbc6_0_3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317715dbc6_0_3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a:t>
            </a:r>
            <a:endParaRPr/>
          </a:p>
          <a:p>
            <a:pPr indent="-298450" lvl="0" marL="457200" rtl="0" algn="l">
              <a:spcBef>
                <a:spcPts val="0"/>
              </a:spcBef>
              <a:spcAft>
                <a:spcPts val="0"/>
              </a:spcAft>
              <a:buSzPts val="1100"/>
              <a:buChar char="●"/>
            </a:pPr>
            <a:r>
              <a:rPr lang="en"/>
              <a:t>My name is Carsten Jacobsen, I’m a Developer Advocate at Steller Development Foundation</a:t>
            </a:r>
            <a:endParaRPr/>
          </a:p>
          <a:p>
            <a:pPr indent="-298450" lvl="0" marL="457200" rtl="0" algn="l">
              <a:spcBef>
                <a:spcPts val="0"/>
              </a:spcBef>
              <a:spcAft>
                <a:spcPts val="0"/>
              </a:spcAft>
              <a:buSzPts val="1100"/>
              <a:buChar char="●"/>
            </a:pPr>
            <a:r>
              <a:rPr lang="en"/>
              <a:t>In this presentation we will take a closer look at the guestbook demo dapp, which you can find in our documentation under the Build tab.</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340ea456dc4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340ea456dc4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340ea456dc4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340ea456dc4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340ea456dc4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340ea456dc4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340ea456dc4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340ea456dc4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340ea456dc4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340ea456dc4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340ea456dc4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340ea456dc4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340ea456dc4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340ea456dc4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340ea456dc4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340ea456dc4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340ea456dc4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340ea456dc4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g340ea456dc4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340ea456dc4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2317715dbc6_0_4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2317715dbc6_0_4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First we take a high level look at what the guestbook does, and try out the live version of the guestbook.</a:t>
            </a:r>
            <a:endParaRPr/>
          </a:p>
          <a:p>
            <a:pPr indent="-298450" lvl="0" marL="457200" rtl="0" algn="l">
              <a:spcBef>
                <a:spcPts val="0"/>
              </a:spcBef>
              <a:spcAft>
                <a:spcPts val="0"/>
              </a:spcAft>
              <a:buSzPts val="1100"/>
              <a:buAutoNum type="arabicPeriod"/>
            </a:pPr>
            <a:r>
              <a:rPr lang="en"/>
              <a:t>Then we examine the high level architecture of the dapp</a:t>
            </a:r>
            <a:endParaRPr/>
          </a:p>
          <a:p>
            <a:pPr indent="-298450" lvl="0" marL="457200" rtl="0" algn="l">
              <a:spcBef>
                <a:spcPts val="0"/>
              </a:spcBef>
              <a:spcAft>
                <a:spcPts val="0"/>
              </a:spcAft>
              <a:buSzPts val="1100"/>
              <a:buAutoNum type="arabicPeriod"/>
            </a:pPr>
            <a:r>
              <a:rPr lang="en"/>
              <a:t>We go through the smart contracts that is used for reading and storing messages</a:t>
            </a:r>
            <a:endParaRPr/>
          </a:p>
          <a:p>
            <a:pPr indent="-298450" lvl="0" marL="457200" rtl="0" algn="l">
              <a:spcBef>
                <a:spcPts val="0"/>
              </a:spcBef>
              <a:spcAft>
                <a:spcPts val="0"/>
              </a:spcAft>
              <a:buSzPts val="1100"/>
              <a:buAutoNum type="arabicPeriod"/>
            </a:pPr>
            <a:r>
              <a:rPr lang="en"/>
              <a:t>The guestbook uses TypeScript bindings to connect the frontend and the smart contracts, so we give a quick intro to frontend bindings</a:t>
            </a:r>
            <a:endParaRPr/>
          </a:p>
          <a:p>
            <a:pPr indent="-298450" lvl="0" marL="457200" rtl="0" algn="l">
              <a:spcBef>
                <a:spcPts val="0"/>
              </a:spcBef>
              <a:spcAft>
                <a:spcPts val="0"/>
              </a:spcAft>
              <a:buSzPts val="1100"/>
              <a:buAutoNum type="arabicPeriod"/>
            </a:pPr>
            <a:r>
              <a:rPr lang="en"/>
              <a:t>The guestbook uses passkeys for user authentication, so we walk through the requirements and for integrating passkeys</a:t>
            </a:r>
            <a:endParaRPr/>
          </a:p>
          <a:p>
            <a:pPr indent="-298450" lvl="0" marL="457200" rtl="0" algn="l">
              <a:spcBef>
                <a:spcPts val="0"/>
              </a:spcBef>
              <a:spcAft>
                <a:spcPts val="0"/>
              </a:spcAft>
              <a:buSzPts val="1100"/>
              <a:buAutoNum type="arabicPeriod"/>
            </a:pPr>
            <a:r>
              <a:rPr lang="en"/>
              <a:t>And finally we take a high level look at the frontend.</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340ea456dc4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340ea456dc4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340ea456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340ea456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340ea456dc4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340ea456dc4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340ea456dc4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340ea456dc4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340ea456dc4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340ea456dc4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 name="Shape 822"/>
        <p:cNvGrpSpPr/>
        <p:nvPr/>
      </p:nvGrpSpPr>
      <p:grpSpPr>
        <a:xfrm>
          <a:off x="0" y="0"/>
          <a:ext cx="0" cy="0"/>
          <a:chOff x="0" y="0"/>
          <a:chExt cx="0" cy="0"/>
        </a:xfrm>
      </p:grpSpPr>
      <p:sp>
        <p:nvSpPr>
          <p:cNvPr id="823" name="Google Shape;823;g340ea456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 name="Google Shape;824;g340ea456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340ea456dc4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340ea456dc4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340ea456dc4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340ea456dc4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take a look at how we can use passkeys to authenticate users</a:t>
            </a:r>
            <a:endParaRPr/>
          </a:p>
          <a:p>
            <a:pPr indent="-298450" lvl="0" marL="457200" rtl="0" algn="l">
              <a:spcBef>
                <a:spcPts val="0"/>
              </a:spcBef>
              <a:spcAft>
                <a:spcPts val="0"/>
              </a:spcAft>
              <a:buSzPts val="1100"/>
              <a:buAutoNum type="arabicPeriod"/>
            </a:pPr>
            <a:r>
              <a:rPr lang="en"/>
              <a:t>The passkey-kit has a client and a server part</a:t>
            </a:r>
            <a:endParaRPr/>
          </a:p>
          <a:p>
            <a:pPr indent="-298450" lvl="0" marL="457200" rtl="0" algn="l">
              <a:spcBef>
                <a:spcPts val="0"/>
              </a:spcBef>
              <a:spcAft>
                <a:spcPts val="0"/>
              </a:spcAft>
              <a:buSzPts val="1100"/>
              <a:buAutoNum type="arabicPeriod"/>
            </a:pPr>
            <a:r>
              <a:rPr lang="en"/>
              <a:t>Passkeys relies on two services - Launchtube and Mercury Zephyr</a:t>
            </a:r>
            <a:endParaRPr/>
          </a:p>
          <a:p>
            <a:pPr indent="-298450" lvl="0" marL="457200" rtl="0" algn="l">
              <a:spcBef>
                <a:spcPts val="0"/>
              </a:spcBef>
              <a:spcAft>
                <a:spcPts val="0"/>
              </a:spcAft>
              <a:buSzPts val="1100"/>
              <a:buAutoNum type="arabicPeriod"/>
            </a:pPr>
            <a:r>
              <a:rPr lang="en"/>
              <a:t>Let’s look at the services first</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340ea456dc4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340ea456dc4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 name="Shape 871"/>
        <p:cNvGrpSpPr/>
        <p:nvPr/>
      </p:nvGrpSpPr>
      <p:grpSpPr>
        <a:xfrm>
          <a:off x="0" y="0"/>
          <a:ext cx="0" cy="0"/>
          <a:chOff x="0" y="0"/>
          <a:chExt cx="0" cy="0"/>
        </a:xfrm>
      </p:grpSpPr>
      <p:sp>
        <p:nvSpPr>
          <p:cNvPr id="872" name="Google Shape;872;g340ea456dc4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 name="Google Shape;873;g340ea456dc4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2317715dbc6_0_3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2317715dbc6_0_3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340ea456dc4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340ea456dc4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setup the passkey integration in </a:t>
            </a:r>
            <a:r>
              <a:rPr lang="en"/>
              <a:t>the</a:t>
            </a:r>
            <a:r>
              <a:rPr lang="en"/>
              <a:t> frontend, we first need to create client instances for </a:t>
            </a:r>
            <a:r>
              <a:rPr lang="en"/>
              <a:t>communication</a:t>
            </a:r>
            <a:r>
              <a:rPr lang="en"/>
              <a:t> with the network</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40ea456dc4_0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40ea456dc4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client has some helper functions that makes integration easy.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first </a:t>
            </a:r>
            <a:r>
              <a:rPr lang="en"/>
              <a:t>helper</a:t>
            </a:r>
            <a:r>
              <a:rPr lang="en"/>
              <a:t> we look at is the send() function, which is used to send transactions to the network </a:t>
            </a:r>
            <a:r>
              <a:rPr lang="en"/>
              <a:t>through</a:t>
            </a:r>
            <a:r>
              <a:rPr lang="en"/>
              <a:t> launchtube.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g340ea456dc4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 name="Google Shape;907;g340ea456dc4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g304bb592b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g304bb592b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304bb592b7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304bb592b7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g304bb592b7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 name="Google Shape;936;g304bb592b7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304bb592b77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 name="Google Shape;946;g304bb592b77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illustration shows how the frontend renders a guestbook message in the browser</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en"/>
              <a:t>The svelte application has three parts - the page markup rendered in the browser, a server populating the page and a message component for formatting the message data</a:t>
            </a:r>
            <a:endParaRPr/>
          </a:p>
          <a:p>
            <a:pPr indent="-298450" lvl="0" marL="457200" rtl="0" algn="l">
              <a:spcBef>
                <a:spcPts val="0"/>
              </a:spcBef>
              <a:spcAft>
                <a:spcPts val="0"/>
              </a:spcAft>
              <a:buSzPts val="1100"/>
              <a:buAutoNum type="arabicPeriod"/>
            </a:pPr>
            <a:r>
              <a:rPr lang="en"/>
              <a:t>The svelte server provides different ways to get messages.</a:t>
            </a:r>
            <a:endParaRPr/>
          </a:p>
          <a:p>
            <a:pPr indent="-298450" lvl="0" marL="457200" rtl="0" algn="l">
              <a:spcBef>
                <a:spcPts val="0"/>
              </a:spcBef>
              <a:spcAft>
                <a:spcPts val="0"/>
              </a:spcAft>
              <a:buSzPts val="1100"/>
              <a:buAutoNum type="arabicPeriod"/>
            </a:pPr>
            <a:r>
              <a:rPr lang="en"/>
              <a:t>The Frontend bindings and Passkey Kit instances are used to get the message from the network</a:t>
            </a:r>
            <a:endParaRPr/>
          </a:p>
          <a:p>
            <a:pPr indent="-298450" lvl="0" marL="457200" rtl="0" algn="l">
              <a:spcBef>
                <a:spcPts val="0"/>
              </a:spcBef>
              <a:spcAft>
                <a:spcPts val="0"/>
              </a:spcAft>
              <a:buSzPts val="1100"/>
              <a:buAutoNum type="arabicPeriod"/>
            </a:pPr>
            <a:r>
              <a:rPr lang="en">
                <a:solidFill>
                  <a:schemeClr val="dk1"/>
                </a:solidFill>
              </a:rPr>
              <a:t>Let’s take a closer look at the </a:t>
            </a:r>
            <a:r>
              <a:rPr lang="en">
                <a:solidFill>
                  <a:schemeClr val="dk1"/>
                </a:solidFill>
              </a:rPr>
              <a:t>getLedgerEntries usage to understand how messages are retrieved</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304bb592b77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304bb592b77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 name="Shape 981"/>
        <p:cNvGrpSpPr/>
        <p:nvPr/>
      </p:nvGrpSpPr>
      <p:grpSpPr>
        <a:xfrm>
          <a:off x="0" y="0"/>
          <a:ext cx="0" cy="0"/>
          <a:chOff x="0" y="0"/>
          <a:chExt cx="0" cy="0"/>
        </a:xfrm>
      </p:grpSpPr>
      <p:sp>
        <p:nvSpPr>
          <p:cNvPr id="982" name="Google Shape;982;g342c49ec57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 name="Google Shape;983;g342c49ec57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304bb592b77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304bb592b77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2317715dbc6_0_37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2317715dbc6_0_3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The guestbook dapp is a really good example of a complete dapp built on Stellar.</a:t>
            </a:r>
            <a:endParaRPr/>
          </a:p>
          <a:p>
            <a:pPr indent="-298450" lvl="0" marL="457200" rtl="0" algn="l">
              <a:spcBef>
                <a:spcPts val="0"/>
              </a:spcBef>
              <a:spcAft>
                <a:spcPts val="0"/>
              </a:spcAft>
              <a:buSzPts val="1100"/>
              <a:buAutoNum type="arabicPeriod"/>
            </a:pPr>
            <a:r>
              <a:rPr lang="en"/>
              <a:t>The guestbook dapp is a traditional online guestbook where you can leave a message on a website. </a:t>
            </a:r>
            <a:endParaRPr/>
          </a:p>
          <a:p>
            <a:pPr indent="-298450" lvl="0" marL="457200" rtl="0" algn="l">
              <a:spcBef>
                <a:spcPts val="0"/>
              </a:spcBef>
              <a:spcAft>
                <a:spcPts val="0"/>
              </a:spcAft>
              <a:buSzPts val="1100"/>
              <a:buAutoNum type="arabicPeriod"/>
            </a:pPr>
            <a:r>
              <a:rPr lang="en"/>
              <a:t>It’s a simple dapp, it’s </a:t>
            </a:r>
            <a:r>
              <a:rPr lang="en"/>
              <a:t>easy</a:t>
            </a:r>
            <a:r>
              <a:rPr lang="en"/>
              <a:t> to understand what the dapp does - yet it’s built using multiple Stellar features</a:t>
            </a:r>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304bb592b77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304bb592b77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304bb592b77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304bb592b77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g342c49ec571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342c49ec571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342c49ec571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342c49ec571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 name="Shape 1044"/>
        <p:cNvGrpSpPr/>
        <p:nvPr/>
      </p:nvGrpSpPr>
      <p:grpSpPr>
        <a:xfrm>
          <a:off x="0" y="0"/>
          <a:ext cx="0" cy="0"/>
          <a:chOff x="0" y="0"/>
          <a:chExt cx="0" cy="0"/>
        </a:xfrm>
      </p:grpSpPr>
      <p:sp>
        <p:nvSpPr>
          <p:cNvPr id="1045" name="Google Shape;1045;g25ed837d53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 name="Google Shape;1046;g25ed837d53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340ea456dc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340ea456dc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try the dapp, so we have some context when we walk through the architecture and code.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340ea456dc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340ea456dc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340ea456dc4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340ea456dc4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340ea456dc4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340ea456dc4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340ea456dc4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340ea456dc4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get into the smart contract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A" type="tx">
  <p:cSld name="TITLE_AND_BODY">
    <p:bg>
      <p:bgPr>
        <a:solidFill>
          <a:schemeClr val="accent3"/>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457200" y="445025"/>
            <a:ext cx="8229600" cy="572700"/>
          </a:xfrm>
          <a:prstGeom prst="rect">
            <a:avLst/>
          </a:prstGeom>
        </p:spPr>
        <p:txBody>
          <a:bodyPr anchorCtr="0" anchor="t" bIns="0" lIns="0" spcFirstLastPara="1" rIns="0" wrap="square" tIns="0">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 name="Google Shape;11;p2"/>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a:buNone/>
              <a:defRPr>
                <a:latin typeface="Lora"/>
                <a:ea typeface="Lora"/>
                <a:cs typeface="Lora"/>
                <a:sym typeface="Lora"/>
              </a:defRPr>
            </a:lvl1pPr>
            <a:lvl2pPr lvl="1">
              <a:buNone/>
              <a:defRPr>
                <a:latin typeface="Lora"/>
                <a:ea typeface="Lora"/>
                <a:cs typeface="Lora"/>
                <a:sym typeface="Lora"/>
              </a:defRPr>
            </a:lvl2pPr>
            <a:lvl3pPr lvl="2">
              <a:buNone/>
              <a:defRPr>
                <a:latin typeface="Lora"/>
                <a:ea typeface="Lora"/>
                <a:cs typeface="Lora"/>
                <a:sym typeface="Lora"/>
              </a:defRPr>
            </a:lvl3pPr>
            <a:lvl4pPr lvl="3">
              <a:buNone/>
              <a:defRPr>
                <a:latin typeface="Lora"/>
                <a:ea typeface="Lora"/>
                <a:cs typeface="Lora"/>
                <a:sym typeface="Lora"/>
              </a:defRPr>
            </a:lvl4pPr>
            <a:lvl5pPr lvl="4">
              <a:buNone/>
              <a:defRPr>
                <a:latin typeface="Lora"/>
                <a:ea typeface="Lora"/>
                <a:cs typeface="Lora"/>
                <a:sym typeface="Lora"/>
              </a:defRPr>
            </a:lvl5pPr>
            <a:lvl6pPr lvl="5">
              <a:buNone/>
              <a:defRPr>
                <a:latin typeface="Lora"/>
                <a:ea typeface="Lora"/>
                <a:cs typeface="Lora"/>
                <a:sym typeface="Lora"/>
              </a:defRPr>
            </a:lvl6pPr>
            <a:lvl7pPr lvl="6">
              <a:buNone/>
              <a:defRPr>
                <a:latin typeface="Lora"/>
                <a:ea typeface="Lora"/>
                <a:cs typeface="Lora"/>
                <a:sym typeface="Lora"/>
              </a:defRPr>
            </a:lvl7pPr>
            <a:lvl8pPr lvl="7">
              <a:buNone/>
              <a:defRPr>
                <a:latin typeface="Lora"/>
                <a:ea typeface="Lora"/>
                <a:cs typeface="Lora"/>
                <a:sym typeface="Lora"/>
              </a:defRPr>
            </a:lvl8pPr>
            <a:lvl9pPr lvl="8">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12" name="Google Shape;12;p2"/>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13" name="Google Shape;13;p2"/>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14" name="Google Shape;14;p2"/>
          <p:cNvSpPr txBox="1"/>
          <p:nvPr>
            <p:ph idx="2" type="subTitle"/>
          </p:nvPr>
        </p:nvSpPr>
        <p:spPr>
          <a:xfrm>
            <a:off x="457200" y="923464"/>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000"/>
            </a:lvl1pPr>
            <a:lvl2pPr lvl="1" rtl="0">
              <a:spcBef>
                <a:spcPts val="0"/>
              </a:spcBef>
              <a:spcAft>
                <a:spcPts val="0"/>
              </a:spcAft>
              <a:buSzPts val="1000"/>
              <a:buNone/>
              <a:defRPr/>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6">
  <p:cSld name="CUSTOM_2_1">
    <p:bg>
      <p:bgPr>
        <a:solidFill>
          <a:schemeClr val="dk2"/>
        </a:solidFill>
      </p:bgPr>
    </p:bg>
    <p:spTree>
      <p:nvGrpSpPr>
        <p:cNvPr id="61" name="Shape 61"/>
        <p:cNvGrpSpPr/>
        <p:nvPr/>
      </p:nvGrpSpPr>
      <p:grpSpPr>
        <a:xfrm>
          <a:off x="0" y="0"/>
          <a:ext cx="0" cy="0"/>
          <a:chOff x="0" y="0"/>
          <a:chExt cx="0" cy="0"/>
        </a:xfrm>
      </p:grpSpPr>
      <p:sp>
        <p:nvSpPr>
          <p:cNvPr id="62" name="Google Shape;62;p11"/>
          <p:cNvSpPr txBox="1"/>
          <p:nvPr>
            <p:ph idx="12" type="sldNum"/>
          </p:nvPr>
        </p:nvSpPr>
        <p:spPr>
          <a:xfrm>
            <a:off x="5027425" y="4519850"/>
            <a:ext cx="3659400" cy="276900"/>
          </a:xfrm>
          <a:prstGeom prst="rect">
            <a:avLst/>
          </a:prstGeom>
        </p:spPr>
        <p:txBody>
          <a:bodyPr anchorCtr="0" anchor="ctr" bIns="91425" lIns="0" spcFirstLastPara="1" rIns="0" wrap="square" tIns="91425">
            <a:spAutoFit/>
          </a:bodyPr>
          <a:lstStyle>
            <a:lvl1pPr lvl="0" rtl="0">
              <a:buNone/>
              <a:defRPr sz="600">
                <a:latin typeface="Lora"/>
                <a:ea typeface="Lora"/>
                <a:cs typeface="Lora"/>
                <a:sym typeface="Lora"/>
              </a:defRPr>
            </a:lvl1pPr>
            <a:lvl2pPr lvl="1" rtl="0">
              <a:buNone/>
              <a:defRPr sz="600">
                <a:latin typeface="Lora"/>
                <a:ea typeface="Lora"/>
                <a:cs typeface="Lora"/>
                <a:sym typeface="Lora"/>
              </a:defRPr>
            </a:lvl2pPr>
            <a:lvl3pPr lvl="2" rtl="0">
              <a:buNone/>
              <a:defRPr sz="600">
                <a:latin typeface="Lora"/>
                <a:ea typeface="Lora"/>
                <a:cs typeface="Lora"/>
                <a:sym typeface="Lora"/>
              </a:defRPr>
            </a:lvl3pPr>
            <a:lvl4pPr lvl="3" rtl="0">
              <a:buNone/>
              <a:defRPr sz="600">
                <a:latin typeface="Lora"/>
                <a:ea typeface="Lora"/>
                <a:cs typeface="Lora"/>
                <a:sym typeface="Lora"/>
              </a:defRPr>
            </a:lvl4pPr>
            <a:lvl5pPr lvl="4" rtl="0">
              <a:buNone/>
              <a:defRPr sz="600">
                <a:latin typeface="Lora"/>
                <a:ea typeface="Lora"/>
                <a:cs typeface="Lora"/>
                <a:sym typeface="Lora"/>
              </a:defRPr>
            </a:lvl5pPr>
            <a:lvl6pPr lvl="5" rtl="0">
              <a:buNone/>
              <a:defRPr sz="600">
                <a:latin typeface="Lora"/>
                <a:ea typeface="Lora"/>
                <a:cs typeface="Lora"/>
                <a:sym typeface="Lora"/>
              </a:defRPr>
            </a:lvl6pPr>
            <a:lvl7pPr lvl="6" rtl="0">
              <a:buNone/>
              <a:defRPr sz="600">
                <a:latin typeface="Lora"/>
                <a:ea typeface="Lora"/>
                <a:cs typeface="Lora"/>
                <a:sym typeface="Lora"/>
              </a:defRPr>
            </a:lvl7pPr>
            <a:lvl8pPr lvl="7" rtl="0">
              <a:buNone/>
              <a:defRPr sz="600">
                <a:latin typeface="Lora"/>
                <a:ea typeface="Lora"/>
                <a:cs typeface="Lora"/>
                <a:sym typeface="Lora"/>
              </a:defRPr>
            </a:lvl8pPr>
            <a:lvl9pPr lvl="8" rtl="0">
              <a:buNone/>
              <a:defRPr sz="600">
                <a:latin typeface="Lora"/>
                <a:ea typeface="Lora"/>
                <a:cs typeface="Lora"/>
                <a:sym typeface="Lora"/>
              </a:defRPr>
            </a:lvl9pPr>
          </a:lstStyle>
          <a:p>
            <a:pPr indent="0" lvl="0" marL="0" rtl="0" algn="r">
              <a:spcBef>
                <a:spcPts val="0"/>
              </a:spcBef>
              <a:spcAft>
                <a:spcPts val="0"/>
              </a:spcAft>
              <a:buNone/>
            </a:pPr>
            <a:r>
              <a:rPr lang="en"/>
              <a:t>Confidential • All rights reserved © 2024 Stellar Development Foundation</a:t>
            </a:r>
            <a:endParaRPr/>
          </a:p>
        </p:txBody>
      </p:sp>
      <p:sp>
        <p:nvSpPr>
          <p:cNvPr id="63" name="Google Shape;63;p11"/>
          <p:cNvSpPr txBox="1"/>
          <p:nvPr>
            <p:ph type="title"/>
          </p:nvPr>
        </p:nvSpPr>
        <p:spPr>
          <a:xfrm>
            <a:off x="457200" y="1589475"/>
            <a:ext cx="5025600" cy="16251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6000"/>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
        <p:nvSpPr>
          <p:cNvPr id="64" name="Google Shape;64;p11"/>
          <p:cNvSpPr txBox="1"/>
          <p:nvPr>
            <p:ph idx="1" type="subTitle"/>
          </p:nvPr>
        </p:nvSpPr>
        <p:spPr>
          <a:xfrm>
            <a:off x="457200" y="4559893"/>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000"/>
            </a:lvl1pPr>
            <a:lvl2pPr lvl="1" rtl="0">
              <a:spcBef>
                <a:spcPts val="0"/>
              </a:spcBef>
              <a:spcAft>
                <a:spcPts val="0"/>
              </a:spcAft>
              <a:buSzPts val="1000"/>
              <a:buNone/>
              <a:defRPr/>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pic>
        <p:nvPicPr>
          <p:cNvPr id="65" name="Google Shape;65;p11"/>
          <p:cNvPicPr preferRelativeResize="0"/>
          <p:nvPr/>
        </p:nvPicPr>
        <p:blipFill rotWithShape="1">
          <a:blip r:embed="rId2">
            <a:alphaModFix/>
          </a:blip>
          <a:srcRect b="0" l="0" r="0" t="0"/>
          <a:stretch/>
        </p:blipFill>
        <p:spPr>
          <a:xfrm>
            <a:off x="374104" y="376704"/>
            <a:ext cx="1126074" cy="402450"/>
          </a:xfrm>
          <a:prstGeom prst="rect">
            <a:avLst/>
          </a:prstGeom>
          <a:noFill/>
          <a:ln>
            <a:noFill/>
          </a:ln>
        </p:spPr>
      </p:pic>
      <p:sp>
        <p:nvSpPr>
          <p:cNvPr id="66" name="Google Shape;66;p11"/>
          <p:cNvSpPr txBox="1"/>
          <p:nvPr>
            <p:ph idx="2" type="subTitle"/>
          </p:nvPr>
        </p:nvSpPr>
        <p:spPr>
          <a:xfrm>
            <a:off x="457200" y="3214564"/>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a:lvl8pPr>
            <a:lvl9pPr lvl="8" rtl="0">
              <a:spcBef>
                <a:spcPts val="0"/>
              </a:spcBef>
              <a:spcAft>
                <a:spcPts val="0"/>
              </a:spcAft>
              <a:buSzPts val="1400"/>
              <a:buNone/>
              <a:defRPr sz="14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3">
    <p:bg>
      <p:bgPr>
        <a:solidFill>
          <a:schemeClr val="dk1"/>
        </a:solidFill>
      </p:bgPr>
    </p:bg>
    <p:spTree>
      <p:nvGrpSpPr>
        <p:cNvPr id="67" name="Shape 67"/>
        <p:cNvGrpSpPr/>
        <p:nvPr/>
      </p:nvGrpSpPr>
      <p:grpSpPr>
        <a:xfrm>
          <a:off x="0" y="0"/>
          <a:ext cx="0" cy="0"/>
          <a:chOff x="0" y="0"/>
          <a:chExt cx="0" cy="0"/>
        </a:xfrm>
      </p:grpSpPr>
      <p:sp>
        <p:nvSpPr>
          <p:cNvPr id="68" name="Google Shape;68;p12"/>
          <p:cNvSpPr txBox="1"/>
          <p:nvPr>
            <p:ph idx="1" type="subTitle"/>
          </p:nvPr>
        </p:nvSpPr>
        <p:spPr>
          <a:xfrm>
            <a:off x="457200" y="16342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69" name="Google Shape;69;p12"/>
          <p:cNvSpPr txBox="1"/>
          <p:nvPr>
            <p:ph idx="2" type="subTitle"/>
          </p:nvPr>
        </p:nvSpPr>
        <p:spPr>
          <a:xfrm>
            <a:off x="2662200" y="16342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70" name="Google Shape;70;p12"/>
          <p:cNvSpPr txBox="1"/>
          <p:nvPr>
            <p:ph idx="3" type="subTitle"/>
          </p:nvPr>
        </p:nvSpPr>
        <p:spPr>
          <a:xfrm>
            <a:off x="4867200" y="16342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71" name="Google Shape;71;p12"/>
          <p:cNvSpPr txBox="1"/>
          <p:nvPr>
            <p:ph idx="4" type="subTitle"/>
          </p:nvPr>
        </p:nvSpPr>
        <p:spPr>
          <a:xfrm>
            <a:off x="7072200" y="16342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72" name="Google Shape;72;p12"/>
          <p:cNvSpPr txBox="1"/>
          <p:nvPr>
            <p:ph type="title"/>
          </p:nvPr>
        </p:nvSpPr>
        <p:spPr>
          <a:xfrm>
            <a:off x="457200" y="492919"/>
            <a:ext cx="5034600" cy="7851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6000">
                <a:solidFill>
                  <a:schemeClr val="lt1"/>
                </a:solidFill>
              </a:defRPr>
            </a:lvl1pPr>
            <a:lvl2pPr lvl="1">
              <a:spcBef>
                <a:spcPts val="0"/>
              </a:spcBef>
              <a:spcAft>
                <a:spcPts val="0"/>
              </a:spcAft>
              <a:buSzPts val="2800"/>
              <a:buNone/>
              <a:defRPr>
                <a:latin typeface="Lora"/>
                <a:ea typeface="Lora"/>
                <a:cs typeface="Lora"/>
                <a:sym typeface="Lora"/>
              </a:defRPr>
            </a:lvl2pPr>
            <a:lvl3pPr lvl="2">
              <a:spcBef>
                <a:spcPts val="0"/>
              </a:spcBef>
              <a:spcAft>
                <a:spcPts val="0"/>
              </a:spcAft>
              <a:buSzPts val="2800"/>
              <a:buNone/>
              <a:defRPr>
                <a:latin typeface="Lora"/>
                <a:ea typeface="Lora"/>
                <a:cs typeface="Lora"/>
                <a:sym typeface="Lora"/>
              </a:defRPr>
            </a:lvl3pPr>
            <a:lvl4pPr lvl="3">
              <a:spcBef>
                <a:spcPts val="0"/>
              </a:spcBef>
              <a:spcAft>
                <a:spcPts val="0"/>
              </a:spcAft>
              <a:buSzPts val="2800"/>
              <a:buNone/>
              <a:defRPr>
                <a:latin typeface="Lora"/>
                <a:ea typeface="Lora"/>
                <a:cs typeface="Lora"/>
                <a:sym typeface="Lora"/>
              </a:defRPr>
            </a:lvl4pPr>
            <a:lvl5pPr lvl="4">
              <a:spcBef>
                <a:spcPts val="0"/>
              </a:spcBef>
              <a:spcAft>
                <a:spcPts val="0"/>
              </a:spcAft>
              <a:buSzPts val="2800"/>
              <a:buNone/>
              <a:defRPr>
                <a:latin typeface="Lora"/>
                <a:ea typeface="Lora"/>
                <a:cs typeface="Lora"/>
                <a:sym typeface="Lora"/>
              </a:defRPr>
            </a:lvl5pPr>
            <a:lvl6pPr lvl="5">
              <a:spcBef>
                <a:spcPts val="0"/>
              </a:spcBef>
              <a:spcAft>
                <a:spcPts val="0"/>
              </a:spcAft>
              <a:buSzPts val="2800"/>
              <a:buNone/>
              <a:defRPr>
                <a:latin typeface="Lora"/>
                <a:ea typeface="Lora"/>
                <a:cs typeface="Lora"/>
                <a:sym typeface="Lora"/>
              </a:defRPr>
            </a:lvl6pPr>
            <a:lvl7pPr lvl="6">
              <a:spcBef>
                <a:spcPts val="0"/>
              </a:spcBef>
              <a:spcAft>
                <a:spcPts val="0"/>
              </a:spcAft>
              <a:buSzPts val="2800"/>
              <a:buNone/>
              <a:defRPr>
                <a:latin typeface="Lora"/>
                <a:ea typeface="Lora"/>
                <a:cs typeface="Lora"/>
                <a:sym typeface="Lora"/>
              </a:defRPr>
            </a:lvl7pPr>
            <a:lvl8pPr lvl="7">
              <a:spcBef>
                <a:spcPts val="0"/>
              </a:spcBef>
              <a:spcAft>
                <a:spcPts val="0"/>
              </a:spcAft>
              <a:buSzPts val="2800"/>
              <a:buNone/>
              <a:defRPr>
                <a:latin typeface="Lora"/>
                <a:ea typeface="Lora"/>
                <a:cs typeface="Lora"/>
                <a:sym typeface="Lora"/>
              </a:defRPr>
            </a:lvl8pPr>
            <a:lvl9pPr lvl="8">
              <a:spcBef>
                <a:spcPts val="0"/>
              </a:spcBef>
              <a:spcAft>
                <a:spcPts val="0"/>
              </a:spcAft>
              <a:buSzPts val="2800"/>
              <a:buNone/>
              <a:defRPr>
                <a:latin typeface="Lora"/>
                <a:ea typeface="Lora"/>
                <a:cs typeface="Lora"/>
                <a:sym typeface="Lora"/>
              </a:defRPr>
            </a:lvl9pPr>
          </a:lstStyle>
          <a:p/>
        </p:txBody>
      </p:sp>
      <p:sp>
        <p:nvSpPr>
          <p:cNvPr id="73" name="Google Shape;73;p12"/>
          <p:cNvSpPr txBox="1"/>
          <p:nvPr>
            <p:ph idx="5" type="subTitle"/>
          </p:nvPr>
        </p:nvSpPr>
        <p:spPr>
          <a:xfrm>
            <a:off x="457200" y="31487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a:spcBef>
                <a:spcPts val="0"/>
              </a:spcBef>
              <a:spcAft>
                <a:spcPts val="0"/>
              </a:spcAft>
              <a:buSzPts val="1000"/>
              <a:buNone/>
              <a:defRPr/>
            </a:lvl2pPr>
            <a:lvl3pPr lvl="2">
              <a:spcBef>
                <a:spcPts val="0"/>
              </a:spcBef>
              <a:spcAft>
                <a:spcPts val="0"/>
              </a:spcAft>
              <a:buSzPts val="800"/>
              <a:buNone/>
              <a:defRPr/>
            </a:lvl3pPr>
            <a:lvl4pPr lvl="3">
              <a:spcBef>
                <a:spcPts val="0"/>
              </a:spcBef>
              <a:spcAft>
                <a:spcPts val="0"/>
              </a:spcAft>
              <a:buSzPts val="12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200"/>
              <a:buNone/>
              <a:defRPr/>
            </a:lvl7pPr>
            <a:lvl8pPr lvl="7">
              <a:spcBef>
                <a:spcPts val="0"/>
              </a:spcBef>
              <a:spcAft>
                <a:spcPts val="0"/>
              </a:spcAft>
              <a:buSzPts val="1400"/>
              <a:buNone/>
              <a:defRPr/>
            </a:lvl8pPr>
            <a:lvl9pPr lvl="8">
              <a:spcBef>
                <a:spcPts val="0"/>
              </a:spcBef>
              <a:spcAft>
                <a:spcPts val="0"/>
              </a:spcAft>
              <a:buSzPts val="800"/>
              <a:buNone/>
              <a:defRPr/>
            </a:lvl9pPr>
          </a:lstStyle>
          <a:p/>
        </p:txBody>
      </p:sp>
      <p:sp>
        <p:nvSpPr>
          <p:cNvPr id="74" name="Google Shape;74;p12"/>
          <p:cNvSpPr txBox="1"/>
          <p:nvPr>
            <p:ph idx="6" type="subTitle"/>
          </p:nvPr>
        </p:nvSpPr>
        <p:spPr>
          <a:xfrm>
            <a:off x="2662200" y="31487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75" name="Google Shape;75;p12"/>
          <p:cNvSpPr txBox="1"/>
          <p:nvPr>
            <p:ph idx="7" type="subTitle"/>
          </p:nvPr>
        </p:nvSpPr>
        <p:spPr>
          <a:xfrm>
            <a:off x="4867200" y="31487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76" name="Google Shape;76;p12"/>
          <p:cNvSpPr txBox="1"/>
          <p:nvPr>
            <p:ph idx="8" type="subTitle"/>
          </p:nvPr>
        </p:nvSpPr>
        <p:spPr>
          <a:xfrm>
            <a:off x="7072200" y="31487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77" name="Google Shape;77;p12"/>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solidFill>
                  <a:schemeClr val="lt1"/>
                </a:solidFill>
                <a:latin typeface="Lora"/>
                <a:ea typeface="Lora"/>
                <a:cs typeface="Lora"/>
                <a:sym typeface="Lora"/>
              </a:defRPr>
            </a:lvl1pPr>
            <a:lvl2pPr lvl="1" rtl="0">
              <a:buNone/>
              <a:defRPr>
                <a:solidFill>
                  <a:schemeClr val="lt1"/>
                </a:solidFill>
                <a:latin typeface="Lora"/>
                <a:ea typeface="Lora"/>
                <a:cs typeface="Lora"/>
                <a:sym typeface="Lora"/>
              </a:defRPr>
            </a:lvl2pPr>
            <a:lvl3pPr lvl="2" rtl="0">
              <a:buNone/>
              <a:defRPr>
                <a:solidFill>
                  <a:schemeClr val="lt1"/>
                </a:solidFill>
                <a:latin typeface="Lora"/>
                <a:ea typeface="Lora"/>
                <a:cs typeface="Lora"/>
                <a:sym typeface="Lora"/>
              </a:defRPr>
            </a:lvl3pPr>
            <a:lvl4pPr lvl="3" rtl="0">
              <a:buNone/>
              <a:defRPr>
                <a:solidFill>
                  <a:schemeClr val="lt1"/>
                </a:solidFill>
                <a:latin typeface="Lora"/>
                <a:ea typeface="Lora"/>
                <a:cs typeface="Lora"/>
                <a:sym typeface="Lora"/>
              </a:defRPr>
            </a:lvl4pPr>
            <a:lvl5pPr lvl="4" rtl="0">
              <a:buNone/>
              <a:defRPr>
                <a:solidFill>
                  <a:schemeClr val="lt1"/>
                </a:solidFill>
                <a:latin typeface="Lora"/>
                <a:ea typeface="Lora"/>
                <a:cs typeface="Lora"/>
                <a:sym typeface="Lora"/>
              </a:defRPr>
            </a:lvl5pPr>
            <a:lvl6pPr lvl="5" rtl="0">
              <a:buNone/>
              <a:defRPr>
                <a:solidFill>
                  <a:schemeClr val="lt1"/>
                </a:solidFill>
                <a:latin typeface="Lora"/>
                <a:ea typeface="Lora"/>
                <a:cs typeface="Lora"/>
                <a:sym typeface="Lora"/>
              </a:defRPr>
            </a:lvl6pPr>
            <a:lvl7pPr lvl="6" rtl="0">
              <a:buNone/>
              <a:defRPr>
                <a:solidFill>
                  <a:schemeClr val="lt1"/>
                </a:solidFill>
                <a:latin typeface="Lora"/>
                <a:ea typeface="Lora"/>
                <a:cs typeface="Lora"/>
                <a:sym typeface="Lora"/>
              </a:defRPr>
            </a:lvl7pPr>
            <a:lvl8pPr lvl="7" rtl="0">
              <a:buNone/>
              <a:defRPr>
                <a:solidFill>
                  <a:schemeClr val="lt1"/>
                </a:solidFill>
                <a:latin typeface="Lora"/>
                <a:ea typeface="Lora"/>
                <a:cs typeface="Lora"/>
                <a:sym typeface="Lora"/>
              </a:defRPr>
            </a:lvl8pPr>
            <a:lvl9pPr lvl="8" rtl="0">
              <a:buNone/>
              <a:defRPr>
                <a:solidFill>
                  <a:schemeClr val="lt1"/>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pic>
        <p:nvPicPr>
          <p:cNvPr id="78" name="Google Shape;78;p12"/>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
        <p:nvSpPr>
          <p:cNvPr id="79" name="Google Shape;79;p12"/>
          <p:cNvSpPr txBox="1"/>
          <p:nvPr>
            <p:ph idx="9" type="subTitle"/>
          </p:nvPr>
        </p:nvSpPr>
        <p:spPr>
          <a:xfrm>
            <a:off x="457200" y="2164775"/>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a:spcBef>
                <a:spcPts val="0"/>
              </a:spcBef>
              <a:spcAft>
                <a:spcPts val="0"/>
              </a:spcAft>
              <a:buSzPts val="1200"/>
              <a:buFont typeface="Lora"/>
              <a:buNone/>
              <a:defRPr sz="1200">
                <a:latin typeface="Lora"/>
                <a:ea typeface="Lora"/>
                <a:cs typeface="Lora"/>
                <a:sym typeface="Lora"/>
              </a:defRPr>
            </a:lvl2pPr>
            <a:lvl3pPr lvl="2">
              <a:spcBef>
                <a:spcPts val="0"/>
              </a:spcBef>
              <a:spcAft>
                <a:spcPts val="0"/>
              </a:spcAft>
              <a:buSzPts val="1200"/>
              <a:buFont typeface="Lora"/>
              <a:buNone/>
              <a:defRPr sz="1200">
                <a:latin typeface="Lora"/>
                <a:ea typeface="Lora"/>
                <a:cs typeface="Lora"/>
                <a:sym typeface="Lora"/>
              </a:defRPr>
            </a:lvl3pPr>
            <a:lvl4pPr lvl="3">
              <a:spcBef>
                <a:spcPts val="0"/>
              </a:spcBef>
              <a:spcAft>
                <a:spcPts val="0"/>
              </a:spcAft>
              <a:buSzPts val="1200"/>
              <a:buFont typeface="Lora"/>
              <a:buNone/>
              <a:defRPr>
                <a:latin typeface="Lora"/>
                <a:ea typeface="Lora"/>
                <a:cs typeface="Lora"/>
                <a:sym typeface="Lora"/>
              </a:defRPr>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Font typeface="Lora"/>
              <a:buNone/>
              <a:defRPr>
                <a:latin typeface="Lora"/>
                <a:ea typeface="Lora"/>
                <a:cs typeface="Lora"/>
                <a:sym typeface="Lora"/>
              </a:defRPr>
            </a:lvl7pPr>
            <a:lvl8pPr lvl="7">
              <a:spcBef>
                <a:spcPts val="0"/>
              </a:spcBef>
              <a:spcAft>
                <a:spcPts val="0"/>
              </a:spcAft>
              <a:buSzPts val="1200"/>
              <a:buFont typeface="Lora"/>
              <a:buNone/>
              <a:defRPr sz="1200">
                <a:latin typeface="Lora"/>
                <a:ea typeface="Lora"/>
                <a:cs typeface="Lora"/>
                <a:sym typeface="Lora"/>
              </a:defRPr>
            </a:lvl8pPr>
            <a:lvl9pPr lvl="8">
              <a:spcBef>
                <a:spcPts val="0"/>
              </a:spcBef>
              <a:spcAft>
                <a:spcPts val="0"/>
              </a:spcAft>
              <a:buSzPts val="1200"/>
              <a:buNone/>
              <a:defRPr sz="1200"/>
            </a:lvl9pPr>
          </a:lstStyle>
          <a:p/>
        </p:txBody>
      </p:sp>
      <p:sp>
        <p:nvSpPr>
          <p:cNvPr id="80" name="Google Shape;80;p12"/>
          <p:cNvSpPr txBox="1"/>
          <p:nvPr>
            <p:ph idx="13" type="subTitle"/>
          </p:nvPr>
        </p:nvSpPr>
        <p:spPr>
          <a:xfrm>
            <a:off x="2662200" y="2164775"/>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81" name="Google Shape;81;p12"/>
          <p:cNvSpPr txBox="1"/>
          <p:nvPr>
            <p:ph idx="14" type="subTitle"/>
          </p:nvPr>
        </p:nvSpPr>
        <p:spPr>
          <a:xfrm>
            <a:off x="4867200" y="2164775"/>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82" name="Google Shape;82;p12"/>
          <p:cNvSpPr txBox="1"/>
          <p:nvPr>
            <p:ph idx="15" type="subTitle"/>
          </p:nvPr>
        </p:nvSpPr>
        <p:spPr>
          <a:xfrm>
            <a:off x="7072200" y="2164775"/>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83" name="Google Shape;83;p12"/>
          <p:cNvSpPr txBox="1"/>
          <p:nvPr>
            <p:ph idx="16" type="subTitle"/>
          </p:nvPr>
        </p:nvSpPr>
        <p:spPr>
          <a:xfrm>
            <a:off x="2662200" y="3679250"/>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84" name="Google Shape;84;p12"/>
          <p:cNvSpPr txBox="1"/>
          <p:nvPr>
            <p:ph idx="17" type="subTitle"/>
          </p:nvPr>
        </p:nvSpPr>
        <p:spPr>
          <a:xfrm>
            <a:off x="4867200" y="3679250"/>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85" name="Google Shape;85;p12"/>
          <p:cNvSpPr txBox="1"/>
          <p:nvPr>
            <p:ph idx="18" type="subTitle"/>
          </p:nvPr>
        </p:nvSpPr>
        <p:spPr>
          <a:xfrm>
            <a:off x="7072200" y="3679250"/>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86" name="Google Shape;86;p12"/>
          <p:cNvSpPr txBox="1"/>
          <p:nvPr>
            <p:ph idx="19" type="subTitle"/>
          </p:nvPr>
        </p:nvSpPr>
        <p:spPr>
          <a:xfrm>
            <a:off x="457200" y="3679250"/>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87" name="Google Shape;87;p12"/>
          <p:cNvSpPr txBox="1"/>
          <p:nvPr>
            <p:ph idx="20"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2">
  <p:cSld name="CUSTOM_3_1">
    <p:bg>
      <p:bgPr>
        <a:solidFill>
          <a:schemeClr val="dk1"/>
        </a:solidFill>
      </p:bgPr>
    </p:bg>
    <p:spTree>
      <p:nvGrpSpPr>
        <p:cNvPr id="88" name="Shape 88"/>
        <p:cNvGrpSpPr/>
        <p:nvPr/>
      </p:nvGrpSpPr>
      <p:grpSpPr>
        <a:xfrm>
          <a:off x="0" y="0"/>
          <a:ext cx="0" cy="0"/>
          <a:chOff x="0" y="0"/>
          <a:chExt cx="0" cy="0"/>
        </a:xfrm>
      </p:grpSpPr>
      <p:sp>
        <p:nvSpPr>
          <p:cNvPr id="89" name="Google Shape;89;p13"/>
          <p:cNvSpPr txBox="1"/>
          <p:nvPr>
            <p:ph idx="1" type="subTitle"/>
          </p:nvPr>
        </p:nvSpPr>
        <p:spPr>
          <a:xfrm>
            <a:off x="4572000" y="475059"/>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90" name="Google Shape;90;p13"/>
          <p:cNvSpPr txBox="1"/>
          <p:nvPr>
            <p:ph type="title"/>
          </p:nvPr>
        </p:nvSpPr>
        <p:spPr>
          <a:xfrm>
            <a:off x="457200" y="492925"/>
            <a:ext cx="3659400" cy="7851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6000">
                <a:solidFill>
                  <a:schemeClr val="lt1"/>
                </a:solidFill>
              </a:defRPr>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
        <p:nvSpPr>
          <p:cNvPr id="91" name="Google Shape;91;p13"/>
          <p:cNvSpPr txBox="1"/>
          <p:nvPr>
            <p:ph idx="2" type="subTitle"/>
          </p:nvPr>
        </p:nvSpPr>
        <p:spPr>
          <a:xfrm>
            <a:off x="4572000" y="1871775"/>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92" name="Google Shape;92;p13"/>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solidFill>
                  <a:schemeClr val="lt1"/>
                </a:solidFill>
                <a:latin typeface="Lora"/>
                <a:ea typeface="Lora"/>
                <a:cs typeface="Lora"/>
                <a:sym typeface="Lora"/>
              </a:defRPr>
            </a:lvl1pPr>
            <a:lvl2pPr lvl="1" rtl="0">
              <a:buNone/>
              <a:defRPr>
                <a:solidFill>
                  <a:schemeClr val="lt1"/>
                </a:solidFill>
                <a:latin typeface="Lora"/>
                <a:ea typeface="Lora"/>
                <a:cs typeface="Lora"/>
                <a:sym typeface="Lora"/>
              </a:defRPr>
            </a:lvl2pPr>
            <a:lvl3pPr lvl="2" rtl="0">
              <a:buNone/>
              <a:defRPr>
                <a:solidFill>
                  <a:schemeClr val="lt1"/>
                </a:solidFill>
                <a:latin typeface="Lora"/>
                <a:ea typeface="Lora"/>
                <a:cs typeface="Lora"/>
                <a:sym typeface="Lora"/>
              </a:defRPr>
            </a:lvl3pPr>
            <a:lvl4pPr lvl="3" rtl="0">
              <a:buNone/>
              <a:defRPr>
                <a:solidFill>
                  <a:schemeClr val="lt1"/>
                </a:solidFill>
                <a:latin typeface="Lora"/>
                <a:ea typeface="Lora"/>
                <a:cs typeface="Lora"/>
                <a:sym typeface="Lora"/>
              </a:defRPr>
            </a:lvl4pPr>
            <a:lvl5pPr lvl="4" rtl="0">
              <a:buNone/>
              <a:defRPr>
                <a:solidFill>
                  <a:schemeClr val="lt1"/>
                </a:solidFill>
                <a:latin typeface="Lora"/>
                <a:ea typeface="Lora"/>
                <a:cs typeface="Lora"/>
                <a:sym typeface="Lora"/>
              </a:defRPr>
            </a:lvl5pPr>
            <a:lvl6pPr lvl="5" rtl="0">
              <a:buNone/>
              <a:defRPr>
                <a:solidFill>
                  <a:schemeClr val="lt1"/>
                </a:solidFill>
                <a:latin typeface="Lora"/>
                <a:ea typeface="Lora"/>
                <a:cs typeface="Lora"/>
                <a:sym typeface="Lora"/>
              </a:defRPr>
            </a:lvl6pPr>
            <a:lvl7pPr lvl="6" rtl="0">
              <a:buNone/>
              <a:defRPr>
                <a:solidFill>
                  <a:schemeClr val="lt1"/>
                </a:solidFill>
                <a:latin typeface="Lora"/>
                <a:ea typeface="Lora"/>
                <a:cs typeface="Lora"/>
                <a:sym typeface="Lora"/>
              </a:defRPr>
            </a:lvl7pPr>
            <a:lvl8pPr lvl="7" rtl="0">
              <a:buNone/>
              <a:defRPr>
                <a:solidFill>
                  <a:schemeClr val="lt1"/>
                </a:solidFill>
                <a:latin typeface="Lora"/>
                <a:ea typeface="Lora"/>
                <a:cs typeface="Lora"/>
                <a:sym typeface="Lora"/>
              </a:defRPr>
            </a:lvl8pPr>
            <a:lvl9pPr lvl="8" rtl="0">
              <a:buNone/>
              <a:defRPr>
                <a:solidFill>
                  <a:schemeClr val="lt1"/>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pic>
        <p:nvPicPr>
          <p:cNvPr id="93" name="Google Shape;93;p13"/>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
        <p:nvSpPr>
          <p:cNvPr id="94" name="Google Shape;94;p13"/>
          <p:cNvSpPr txBox="1"/>
          <p:nvPr>
            <p:ph idx="3" type="subTitle"/>
          </p:nvPr>
        </p:nvSpPr>
        <p:spPr>
          <a:xfrm>
            <a:off x="4572000" y="1005584"/>
            <a:ext cx="1830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95" name="Google Shape;95;p13"/>
          <p:cNvSpPr txBox="1"/>
          <p:nvPr>
            <p:ph idx="4" type="subTitle"/>
          </p:nvPr>
        </p:nvSpPr>
        <p:spPr>
          <a:xfrm>
            <a:off x="4572000" y="2402275"/>
            <a:ext cx="1830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96" name="Google Shape;96;p13"/>
          <p:cNvSpPr txBox="1"/>
          <p:nvPr>
            <p:ph idx="5"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97" name="Google Shape;97;p13"/>
          <p:cNvSpPr txBox="1"/>
          <p:nvPr>
            <p:ph idx="6" type="subTitle"/>
          </p:nvPr>
        </p:nvSpPr>
        <p:spPr>
          <a:xfrm>
            <a:off x="4572000" y="3268475"/>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98" name="Google Shape;98;p13"/>
          <p:cNvSpPr txBox="1"/>
          <p:nvPr>
            <p:ph idx="7" type="subTitle"/>
          </p:nvPr>
        </p:nvSpPr>
        <p:spPr>
          <a:xfrm>
            <a:off x="4572000" y="3798975"/>
            <a:ext cx="1830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99" name="Google Shape;99;p13"/>
          <p:cNvSpPr txBox="1"/>
          <p:nvPr>
            <p:ph idx="8" type="subTitle"/>
          </p:nvPr>
        </p:nvSpPr>
        <p:spPr>
          <a:xfrm>
            <a:off x="6849070" y="475059"/>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00" name="Google Shape;100;p13"/>
          <p:cNvSpPr txBox="1"/>
          <p:nvPr>
            <p:ph idx="9" type="subTitle"/>
          </p:nvPr>
        </p:nvSpPr>
        <p:spPr>
          <a:xfrm>
            <a:off x="6849070" y="1871775"/>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01" name="Google Shape;101;p13"/>
          <p:cNvSpPr txBox="1"/>
          <p:nvPr>
            <p:ph idx="13" type="subTitle"/>
          </p:nvPr>
        </p:nvSpPr>
        <p:spPr>
          <a:xfrm>
            <a:off x="6849070" y="1005584"/>
            <a:ext cx="1830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102" name="Google Shape;102;p13"/>
          <p:cNvSpPr txBox="1"/>
          <p:nvPr>
            <p:ph idx="14" type="subTitle"/>
          </p:nvPr>
        </p:nvSpPr>
        <p:spPr>
          <a:xfrm>
            <a:off x="6849070" y="2402275"/>
            <a:ext cx="1830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103" name="Google Shape;103;p13"/>
          <p:cNvSpPr txBox="1"/>
          <p:nvPr>
            <p:ph idx="15" type="subTitle"/>
          </p:nvPr>
        </p:nvSpPr>
        <p:spPr>
          <a:xfrm>
            <a:off x="6849070" y="3268475"/>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3000">
                <a:solidFill>
                  <a:schemeClr val="lt1"/>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04" name="Google Shape;104;p13"/>
          <p:cNvSpPr txBox="1"/>
          <p:nvPr>
            <p:ph idx="16" type="subTitle"/>
          </p:nvPr>
        </p:nvSpPr>
        <p:spPr>
          <a:xfrm>
            <a:off x="6849070" y="3798975"/>
            <a:ext cx="1830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3">
  <p:cSld name="CUSTOM_3_1_1">
    <p:bg>
      <p:bgPr>
        <a:solidFill>
          <a:schemeClr val="accent3"/>
        </a:solidFill>
      </p:bgPr>
    </p:bg>
    <p:spTree>
      <p:nvGrpSpPr>
        <p:cNvPr id="105" name="Shape 105"/>
        <p:cNvGrpSpPr/>
        <p:nvPr/>
      </p:nvGrpSpPr>
      <p:grpSpPr>
        <a:xfrm>
          <a:off x="0" y="0"/>
          <a:ext cx="0" cy="0"/>
          <a:chOff x="0" y="0"/>
          <a:chExt cx="0" cy="0"/>
        </a:xfrm>
      </p:grpSpPr>
      <p:sp>
        <p:nvSpPr>
          <p:cNvPr id="106" name="Google Shape;106;p14"/>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107" name="Google Shape;107;p14"/>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108" name="Google Shape;108;p14"/>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109" name="Google Shape;109;p14"/>
          <p:cNvSpPr txBox="1"/>
          <p:nvPr>
            <p:ph type="title"/>
          </p:nvPr>
        </p:nvSpPr>
        <p:spPr>
          <a:xfrm>
            <a:off x="457200" y="428631"/>
            <a:ext cx="4116600" cy="5805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a:solidFill>
                  <a:srgbClr val="0F0F0F"/>
                </a:solidFill>
              </a:defRPr>
            </a:lvl1pPr>
            <a:lvl2pPr lvl="1">
              <a:spcBef>
                <a:spcPts val="0"/>
              </a:spcBef>
              <a:spcAft>
                <a:spcPts val="0"/>
              </a:spcAft>
              <a:buSzPts val="2800"/>
              <a:buNone/>
              <a:defRPr>
                <a:latin typeface="Lora"/>
                <a:ea typeface="Lora"/>
                <a:cs typeface="Lora"/>
                <a:sym typeface="Lora"/>
              </a:defRPr>
            </a:lvl2pPr>
            <a:lvl3pPr lvl="2">
              <a:spcBef>
                <a:spcPts val="0"/>
              </a:spcBef>
              <a:spcAft>
                <a:spcPts val="0"/>
              </a:spcAft>
              <a:buSzPts val="2800"/>
              <a:buNone/>
              <a:defRPr>
                <a:latin typeface="Lora"/>
                <a:ea typeface="Lora"/>
                <a:cs typeface="Lora"/>
                <a:sym typeface="Lora"/>
              </a:defRPr>
            </a:lvl3pPr>
            <a:lvl4pPr lvl="3">
              <a:spcBef>
                <a:spcPts val="0"/>
              </a:spcBef>
              <a:spcAft>
                <a:spcPts val="0"/>
              </a:spcAft>
              <a:buSzPts val="2800"/>
              <a:buNone/>
              <a:defRPr>
                <a:latin typeface="Lora"/>
                <a:ea typeface="Lora"/>
                <a:cs typeface="Lora"/>
                <a:sym typeface="Lora"/>
              </a:defRPr>
            </a:lvl4pPr>
            <a:lvl5pPr lvl="4">
              <a:spcBef>
                <a:spcPts val="0"/>
              </a:spcBef>
              <a:spcAft>
                <a:spcPts val="0"/>
              </a:spcAft>
              <a:buSzPts val="2800"/>
              <a:buNone/>
              <a:defRPr>
                <a:latin typeface="Lora"/>
                <a:ea typeface="Lora"/>
                <a:cs typeface="Lora"/>
                <a:sym typeface="Lora"/>
              </a:defRPr>
            </a:lvl5pPr>
            <a:lvl6pPr lvl="5">
              <a:spcBef>
                <a:spcPts val="0"/>
              </a:spcBef>
              <a:spcAft>
                <a:spcPts val="0"/>
              </a:spcAft>
              <a:buSzPts val="2800"/>
              <a:buNone/>
              <a:defRPr>
                <a:latin typeface="Lora"/>
                <a:ea typeface="Lora"/>
                <a:cs typeface="Lora"/>
                <a:sym typeface="Lora"/>
              </a:defRPr>
            </a:lvl6pPr>
            <a:lvl7pPr lvl="6">
              <a:spcBef>
                <a:spcPts val="0"/>
              </a:spcBef>
              <a:spcAft>
                <a:spcPts val="0"/>
              </a:spcAft>
              <a:buSzPts val="2800"/>
              <a:buNone/>
              <a:defRPr>
                <a:latin typeface="Lora"/>
                <a:ea typeface="Lora"/>
                <a:cs typeface="Lora"/>
                <a:sym typeface="Lora"/>
              </a:defRPr>
            </a:lvl7pPr>
            <a:lvl8pPr lvl="7">
              <a:spcBef>
                <a:spcPts val="0"/>
              </a:spcBef>
              <a:spcAft>
                <a:spcPts val="0"/>
              </a:spcAft>
              <a:buSzPts val="2800"/>
              <a:buNone/>
              <a:defRPr>
                <a:latin typeface="Lora"/>
                <a:ea typeface="Lora"/>
                <a:cs typeface="Lora"/>
                <a:sym typeface="Lora"/>
              </a:defRPr>
            </a:lvl8pPr>
            <a:lvl9pPr lvl="8">
              <a:spcBef>
                <a:spcPts val="0"/>
              </a:spcBef>
              <a:spcAft>
                <a:spcPts val="0"/>
              </a:spcAft>
              <a:buSzPts val="2800"/>
              <a:buNone/>
              <a:defRPr>
                <a:latin typeface="Lora"/>
                <a:ea typeface="Lora"/>
                <a:cs typeface="Lora"/>
                <a:sym typeface="Lora"/>
              </a:defRPr>
            </a:lvl9pPr>
          </a:lstStyle>
          <a:p/>
        </p:txBody>
      </p:sp>
      <p:sp>
        <p:nvSpPr>
          <p:cNvPr id="110" name="Google Shape;110;p14"/>
          <p:cNvSpPr txBox="1"/>
          <p:nvPr>
            <p:ph idx="2" type="subTitle"/>
          </p:nvPr>
        </p:nvSpPr>
        <p:spPr>
          <a:xfrm>
            <a:off x="457200" y="13757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2800">
                <a:solidFill>
                  <a:srgbClr val="0F0F0F"/>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11" name="Google Shape;111;p14"/>
          <p:cNvSpPr txBox="1"/>
          <p:nvPr>
            <p:ph idx="3" type="subTitle"/>
          </p:nvPr>
        </p:nvSpPr>
        <p:spPr>
          <a:xfrm>
            <a:off x="457200" y="1863488"/>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112" name="Google Shape;112;p14"/>
          <p:cNvSpPr txBox="1"/>
          <p:nvPr>
            <p:ph idx="4" type="subTitle"/>
          </p:nvPr>
        </p:nvSpPr>
        <p:spPr>
          <a:xfrm>
            <a:off x="457200" y="2793425"/>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2800">
                <a:solidFill>
                  <a:srgbClr val="0F0F0F"/>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13" name="Google Shape;113;p14"/>
          <p:cNvSpPr txBox="1"/>
          <p:nvPr>
            <p:ph idx="5" type="subTitle"/>
          </p:nvPr>
        </p:nvSpPr>
        <p:spPr>
          <a:xfrm>
            <a:off x="457200" y="3281163"/>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114" name="Google Shape;114;p14"/>
          <p:cNvSpPr txBox="1"/>
          <p:nvPr>
            <p:ph idx="6" type="subTitle"/>
          </p:nvPr>
        </p:nvSpPr>
        <p:spPr>
          <a:xfrm>
            <a:off x="2627100" y="2793425"/>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2800">
                <a:solidFill>
                  <a:srgbClr val="0F0F0F"/>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15" name="Google Shape;115;p14"/>
          <p:cNvSpPr txBox="1"/>
          <p:nvPr>
            <p:ph idx="7" type="subTitle"/>
          </p:nvPr>
        </p:nvSpPr>
        <p:spPr>
          <a:xfrm>
            <a:off x="2627100" y="3281163"/>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116" name="Google Shape;116;p14"/>
          <p:cNvSpPr txBox="1"/>
          <p:nvPr>
            <p:ph idx="8" type="subTitle"/>
          </p:nvPr>
        </p:nvSpPr>
        <p:spPr>
          <a:xfrm>
            <a:off x="4572000" y="2793425"/>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2800">
                <a:solidFill>
                  <a:srgbClr val="0F0F0F"/>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17" name="Google Shape;117;p14"/>
          <p:cNvSpPr txBox="1"/>
          <p:nvPr>
            <p:ph idx="9" type="subTitle"/>
          </p:nvPr>
        </p:nvSpPr>
        <p:spPr>
          <a:xfrm>
            <a:off x="4572000" y="3281163"/>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118" name="Google Shape;118;p14"/>
          <p:cNvSpPr txBox="1"/>
          <p:nvPr>
            <p:ph idx="13" type="subTitle"/>
          </p:nvPr>
        </p:nvSpPr>
        <p:spPr>
          <a:xfrm>
            <a:off x="6743650" y="2793425"/>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2800">
                <a:solidFill>
                  <a:srgbClr val="0F0F0F"/>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19" name="Google Shape;119;p14"/>
          <p:cNvSpPr txBox="1"/>
          <p:nvPr>
            <p:ph idx="14" type="subTitle"/>
          </p:nvPr>
        </p:nvSpPr>
        <p:spPr>
          <a:xfrm>
            <a:off x="6743650" y="3281163"/>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120" name="Google Shape;120;p14"/>
          <p:cNvSpPr txBox="1"/>
          <p:nvPr>
            <p:ph idx="15" type="subTitle"/>
          </p:nvPr>
        </p:nvSpPr>
        <p:spPr>
          <a:xfrm>
            <a:off x="2627100" y="13757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2800">
                <a:solidFill>
                  <a:srgbClr val="0F0F0F"/>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21" name="Google Shape;121;p14"/>
          <p:cNvSpPr txBox="1"/>
          <p:nvPr>
            <p:ph idx="16" type="subTitle"/>
          </p:nvPr>
        </p:nvSpPr>
        <p:spPr>
          <a:xfrm>
            <a:off x="2627100" y="1863488"/>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122" name="Google Shape;122;p14"/>
          <p:cNvSpPr txBox="1"/>
          <p:nvPr>
            <p:ph idx="17" type="subTitle"/>
          </p:nvPr>
        </p:nvSpPr>
        <p:spPr>
          <a:xfrm>
            <a:off x="4572000" y="13757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2800">
                <a:solidFill>
                  <a:srgbClr val="0F0F0F"/>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23" name="Google Shape;123;p14"/>
          <p:cNvSpPr txBox="1"/>
          <p:nvPr>
            <p:ph idx="18" type="subTitle"/>
          </p:nvPr>
        </p:nvSpPr>
        <p:spPr>
          <a:xfrm>
            <a:off x="4572000" y="1863488"/>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124" name="Google Shape;124;p14"/>
          <p:cNvSpPr txBox="1"/>
          <p:nvPr>
            <p:ph idx="19" type="subTitle"/>
          </p:nvPr>
        </p:nvSpPr>
        <p:spPr>
          <a:xfrm>
            <a:off x="6743650" y="1375750"/>
            <a:ext cx="694800" cy="3924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2800">
                <a:solidFill>
                  <a:srgbClr val="0F0F0F"/>
                </a:solidFill>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25" name="Google Shape;125;p14"/>
          <p:cNvSpPr txBox="1"/>
          <p:nvPr>
            <p:ph idx="20" type="subTitle"/>
          </p:nvPr>
        </p:nvSpPr>
        <p:spPr>
          <a:xfrm>
            <a:off x="6743650" y="1863488"/>
            <a:ext cx="1614600" cy="3693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lvl1pPr>
            <a:lvl2pPr lvl="1" rtl="0">
              <a:spcBef>
                <a:spcPts val="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x 3">
  <p:cSld name="CUSTOM_3_1_1_1">
    <p:bg>
      <p:bgPr>
        <a:solidFill>
          <a:schemeClr val="dk2"/>
        </a:solidFill>
      </p:bgPr>
    </p:bg>
    <p:spTree>
      <p:nvGrpSpPr>
        <p:cNvPr id="126" name="Shape 126"/>
        <p:cNvGrpSpPr/>
        <p:nvPr/>
      </p:nvGrpSpPr>
      <p:grpSpPr>
        <a:xfrm>
          <a:off x="0" y="0"/>
          <a:ext cx="0" cy="0"/>
          <a:chOff x="0" y="0"/>
          <a:chExt cx="0" cy="0"/>
        </a:xfrm>
      </p:grpSpPr>
      <p:sp>
        <p:nvSpPr>
          <p:cNvPr id="127" name="Google Shape;127;p15"/>
          <p:cNvSpPr txBox="1"/>
          <p:nvPr>
            <p:ph idx="1" type="subTitle"/>
          </p:nvPr>
        </p:nvSpPr>
        <p:spPr>
          <a:xfrm>
            <a:off x="1764450" y="288430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600">
                <a:solidFill>
                  <a:srgbClr val="0F0F0F"/>
                </a:solidFill>
                <a:latin typeface="Anton"/>
                <a:ea typeface="Anton"/>
                <a:cs typeface="Anton"/>
                <a:sym typeface="Anton"/>
              </a:defRPr>
            </a:lvl1pPr>
            <a:lvl2pPr lvl="1">
              <a:spcBef>
                <a:spcPts val="1200"/>
              </a:spcBef>
              <a:spcAft>
                <a:spcPts val="0"/>
              </a:spcAft>
              <a:buSzPts val="1000"/>
              <a:buNone/>
              <a:defRPr/>
            </a:lvl2pPr>
            <a:lvl3pPr lvl="2">
              <a:spcBef>
                <a:spcPts val="0"/>
              </a:spcBef>
              <a:spcAft>
                <a:spcPts val="0"/>
              </a:spcAft>
              <a:buSzPts val="800"/>
              <a:buNone/>
              <a:defRPr/>
            </a:lvl3pPr>
            <a:lvl4pPr lvl="3">
              <a:spcBef>
                <a:spcPts val="0"/>
              </a:spcBef>
              <a:spcAft>
                <a:spcPts val="0"/>
              </a:spcAft>
              <a:buSzPts val="12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200"/>
              <a:buNone/>
              <a:defRPr/>
            </a:lvl7pPr>
            <a:lvl8pPr lvl="7">
              <a:spcBef>
                <a:spcPts val="0"/>
              </a:spcBef>
              <a:spcAft>
                <a:spcPts val="0"/>
              </a:spcAft>
              <a:buSzPts val="1400"/>
              <a:buNone/>
              <a:defRPr/>
            </a:lvl8pPr>
            <a:lvl9pPr lvl="8">
              <a:spcBef>
                <a:spcPts val="0"/>
              </a:spcBef>
              <a:spcAft>
                <a:spcPts val="0"/>
              </a:spcAft>
              <a:buSzPts val="800"/>
              <a:buNone/>
              <a:defRPr/>
            </a:lvl9pPr>
          </a:lstStyle>
          <a:p/>
        </p:txBody>
      </p:sp>
      <p:sp>
        <p:nvSpPr>
          <p:cNvPr id="128" name="Google Shape;128;p15"/>
          <p:cNvSpPr txBox="1"/>
          <p:nvPr>
            <p:ph idx="2" type="subTitle"/>
          </p:nvPr>
        </p:nvSpPr>
        <p:spPr>
          <a:xfrm>
            <a:off x="3866700" y="288430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6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29" name="Google Shape;129;p15"/>
          <p:cNvSpPr txBox="1"/>
          <p:nvPr>
            <p:ph idx="3" type="subTitle"/>
          </p:nvPr>
        </p:nvSpPr>
        <p:spPr>
          <a:xfrm>
            <a:off x="5968950" y="288430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6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30" name="Google Shape;130;p15"/>
          <p:cNvSpPr txBox="1"/>
          <p:nvPr>
            <p:ph idx="4" type="subTitle"/>
          </p:nvPr>
        </p:nvSpPr>
        <p:spPr>
          <a:xfrm>
            <a:off x="1764450" y="3140823"/>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31" name="Google Shape;131;p15"/>
          <p:cNvSpPr txBox="1"/>
          <p:nvPr>
            <p:ph idx="5" type="subTitle"/>
          </p:nvPr>
        </p:nvSpPr>
        <p:spPr>
          <a:xfrm>
            <a:off x="3866700" y="3140823"/>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32" name="Google Shape;132;p15"/>
          <p:cNvSpPr txBox="1"/>
          <p:nvPr>
            <p:ph idx="6" type="subTitle"/>
          </p:nvPr>
        </p:nvSpPr>
        <p:spPr>
          <a:xfrm>
            <a:off x="5968950" y="3140823"/>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33" name="Google Shape;133;p15"/>
          <p:cNvSpPr/>
          <p:nvPr>
            <p:ph idx="7" type="pic"/>
          </p:nvPr>
        </p:nvSpPr>
        <p:spPr>
          <a:xfrm>
            <a:off x="1764450" y="1203700"/>
            <a:ext cx="1410600" cy="1368000"/>
          </a:xfrm>
          <a:prstGeom prst="rect">
            <a:avLst/>
          </a:prstGeom>
          <a:noFill/>
          <a:ln>
            <a:noFill/>
          </a:ln>
        </p:spPr>
      </p:sp>
      <p:sp>
        <p:nvSpPr>
          <p:cNvPr id="134" name="Google Shape;134;p15"/>
          <p:cNvSpPr/>
          <p:nvPr>
            <p:ph idx="8" type="pic"/>
          </p:nvPr>
        </p:nvSpPr>
        <p:spPr>
          <a:xfrm>
            <a:off x="3866688" y="1203700"/>
            <a:ext cx="1410600" cy="1368000"/>
          </a:xfrm>
          <a:prstGeom prst="rect">
            <a:avLst/>
          </a:prstGeom>
          <a:noFill/>
          <a:ln>
            <a:noFill/>
          </a:ln>
        </p:spPr>
      </p:sp>
      <p:sp>
        <p:nvSpPr>
          <p:cNvPr id="135" name="Google Shape;135;p15"/>
          <p:cNvSpPr/>
          <p:nvPr>
            <p:ph idx="9" type="pic"/>
          </p:nvPr>
        </p:nvSpPr>
        <p:spPr>
          <a:xfrm>
            <a:off x="5968938" y="1203700"/>
            <a:ext cx="1410600" cy="1368000"/>
          </a:xfrm>
          <a:prstGeom prst="rect">
            <a:avLst/>
          </a:prstGeom>
          <a:noFill/>
          <a:ln>
            <a:noFill/>
          </a:ln>
        </p:spPr>
      </p:sp>
      <p:sp>
        <p:nvSpPr>
          <p:cNvPr id="136" name="Google Shape;136;p15"/>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137" name="Google Shape;137;p15"/>
          <p:cNvSpPr txBox="1"/>
          <p:nvPr>
            <p:ph idx="13"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138" name="Google Shape;138;p15"/>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139" name="Google Shape;139;p15"/>
          <p:cNvSpPr txBox="1"/>
          <p:nvPr>
            <p:ph type="title"/>
          </p:nvPr>
        </p:nvSpPr>
        <p:spPr>
          <a:xfrm>
            <a:off x="457200" y="410775"/>
            <a:ext cx="6922200" cy="5805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3600">
                <a:solidFill>
                  <a:srgbClr val="0F0F0F"/>
                </a:solidFill>
              </a:defRPr>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
        <p:nvSpPr>
          <p:cNvPr id="140" name="Google Shape;140;p15"/>
          <p:cNvSpPr txBox="1"/>
          <p:nvPr>
            <p:ph idx="14" type="subTitle"/>
          </p:nvPr>
        </p:nvSpPr>
        <p:spPr>
          <a:xfrm>
            <a:off x="1764450" y="348095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800">
                <a:solidFill>
                  <a:srgbClr val="0F0F0F"/>
                </a:solidFill>
                <a:latin typeface="Inter"/>
                <a:ea typeface="Inter"/>
                <a:cs typeface="Inter"/>
                <a:sym typeface="Inter"/>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41" name="Google Shape;141;p15"/>
          <p:cNvSpPr txBox="1"/>
          <p:nvPr>
            <p:ph idx="15" type="subTitle"/>
          </p:nvPr>
        </p:nvSpPr>
        <p:spPr>
          <a:xfrm>
            <a:off x="3866700" y="348095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800">
                <a:solidFill>
                  <a:srgbClr val="0F0F0F"/>
                </a:solidFill>
                <a:latin typeface="Inter"/>
                <a:ea typeface="Inter"/>
                <a:cs typeface="Inter"/>
                <a:sym typeface="Inter"/>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42" name="Google Shape;142;p15"/>
          <p:cNvSpPr txBox="1"/>
          <p:nvPr>
            <p:ph idx="16" type="subTitle"/>
          </p:nvPr>
        </p:nvSpPr>
        <p:spPr>
          <a:xfrm>
            <a:off x="5968950" y="348095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800">
                <a:solidFill>
                  <a:srgbClr val="0F0F0F"/>
                </a:solidFill>
                <a:latin typeface="Inter"/>
                <a:ea typeface="Inter"/>
                <a:cs typeface="Inter"/>
                <a:sym typeface="Inter"/>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x 4">
  <p:cSld name="CUSTOM_3_1_1_1_1">
    <p:bg>
      <p:bgPr>
        <a:solidFill>
          <a:schemeClr val="accent3"/>
        </a:solidFill>
      </p:bgPr>
    </p:bg>
    <p:spTree>
      <p:nvGrpSpPr>
        <p:cNvPr id="143" name="Shape 143"/>
        <p:cNvGrpSpPr/>
        <p:nvPr/>
      </p:nvGrpSpPr>
      <p:grpSpPr>
        <a:xfrm>
          <a:off x="0" y="0"/>
          <a:ext cx="0" cy="0"/>
          <a:chOff x="0" y="0"/>
          <a:chExt cx="0" cy="0"/>
        </a:xfrm>
      </p:grpSpPr>
      <p:sp>
        <p:nvSpPr>
          <p:cNvPr id="144" name="Google Shape;144;p16"/>
          <p:cNvSpPr txBox="1"/>
          <p:nvPr>
            <p:ph idx="1" type="subTitle"/>
          </p:nvPr>
        </p:nvSpPr>
        <p:spPr>
          <a:xfrm>
            <a:off x="457200" y="273190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6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45" name="Google Shape;145;p16"/>
          <p:cNvSpPr txBox="1"/>
          <p:nvPr>
            <p:ph idx="2" type="subTitle"/>
          </p:nvPr>
        </p:nvSpPr>
        <p:spPr>
          <a:xfrm>
            <a:off x="2629500" y="273190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6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46" name="Google Shape;146;p16"/>
          <p:cNvSpPr txBox="1"/>
          <p:nvPr>
            <p:ph idx="3" type="subTitle"/>
          </p:nvPr>
        </p:nvSpPr>
        <p:spPr>
          <a:xfrm>
            <a:off x="4801800" y="273190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6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47" name="Google Shape;147;p16"/>
          <p:cNvSpPr txBox="1"/>
          <p:nvPr>
            <p:ph idx="4" type="subTitle"/>
          </p:nvPr>
        </p:nvSpPr>
        <p:spPr>
          <a:xfrm>
            <a:off x="457200" y="3140823"/>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48" name="Google Shape;148;p16"/>
          <p:cNvSpPr txBox="1"/>
          <p:nvPr>
            <p:ph idx="5" type="subTitle"/>
          </p:nvPr>
        </p:nvSpPr>
        <p:spPr>
          <a:xfrm>
            <a:off x="2629500" y="3140823"/>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49" name="Google Shape;149;p16"/>
          <p:cNvSpPr txBox="1"/>
          <p:nvPr>
            <p:ph idx="6" type="subTitle"/>
          </p:nvPr>
        </p:nvSpPr>
        <p:spPr>
          <a:xfrm>
            <a:off x="4801800" y="3140823"/>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50" name="Google Shape;150;p16"/>
          <p:cNvSpPr/>
          <p:nvPr>
            <p:ph idx="7" type="pic"/>
          </p:nvPr>
        </p:nvSpPr>
        <p:spPr>
          <a:xfrm>
            <a:off x="457200" y="1203700"/>
            <a:ext cx="1410600" cy="1368000"/>
          </a:xfrm>
          <a:prstGeom prst="rect">
            <a:avLst/>
          </a:prstGeom>
          <a:noFill/>
          <a:ln>
            <a:noFill/>
          </a:ln>
        </p:spPr>
      </p:sp>
      <p:sp>
        <p:nvSpPr>
          <p:cNvPr id="151" name="Google Shape;151;p16"/>
          <p:cNvSpPr/>
          <p:nvPr>
            <p:ph idx="8" type="pic"/>
          </p:nvPr>
        </p:nvSpPr>
        <p:spPr>
          <a:xfrm>
            <a:off x="2629488" y="1203700"/>
            <a:ext cx="1410600" cy="1368000"/>
          </a:xfrm>
          <a:prstGeom prst="rect">
            <a:avLst/>
          </a:prstGeom>
          <a:noFill/>
          <a:ln>
            <a:noFill/>
          </a:ln>
        </p:spPr>
      </p:sp>
      <p:sp>
        <p:nvSpPr>
          <p:cNvPr id="152" name="Google Shape;152;p16"/>
          <p:cNvSpPr/>
          <p:nvPr>
            <p:ph idx="9" type="pic"/>
          </p:nvPr>
        </p:nvSpPr>
        <p:spPr>
          <a:xfrm>
            <a:off x="4801788" y="1203700"/>
            <a:ext cx="1410600" cy="1368000"/>
          </a:xfrm>
          <a:prstGeom prst="rect">
            <a:avLst/>
          </a:prstGeom>
          <a:noFill/>
          <a:ln>
            <a:noFill/>
          </a:ln>
        </p:spPr>
      </p:sp>
      <p:sp>
        <p:nvSpPr>
          <p:cNvPr id="153" name="Google Shape;153;p16"/>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154" name="Google Shape;154;p16"/>
          <p:cNvSpPr txBox="1"/>
          <p:nvPr>
            <p:ph idx="13"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155" name="Google Shape;155;p16"/>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156" name="Google Shape;156;p16"/>
          <p:cNvSpPr txBox="1"/>
          <p:nvPr>
            <p:ph type="title"/>
          </p:nvPr>
        </p:nvSpPr>
        <p:spPr>
          <a:xfrm>
            <a:off x="457200" y="410775"/>
            <a:ext cx="6922200" cy="5805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3600">
                <a:solidFill>
                  <a:srgbClr val="0F0F0F"/>
                </a:solidFill>
              </a:defRPr>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
        <p:nvSpPr>
          <p:cNvPr id="157" name="Google Shape;157;p16"/>
          <p:cNvSpPr txBox="1"/>
          <p:nvPr>
            <p:ph idx="14" type="subTitle"/>
          </p:nvPr>
        </p:nvSpPr>
        <p:spPr>
          <a:xfrm>
            <a:off x="457200" y="348095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800">
                <a:solidFill>
                  <a:srgbClr val="0F0F0F"/>
                </a:solidFill>
                <a:latin typeface="Inter"/>
                <a:ea typeface="Inter"/>
                <a:cs typeface="Inter"/>
                <a:sym typeface="Inter"/>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58" name="Google Shape;158;p16"/>
          <p:cNvSpPr txBox="1"/>
          <p:nvPr>
            <p:ph idx="15" type="subTitle"/>
          </p:nvPr>
        </p:nvSpPr>
        <p:spPr>
          <a:xfrm>
            <a:off x="2629500" y="348095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800">
                <a:solidFill>
                  <a:srgbClr val="0F0F0F"/>
                </a:solidFill>
                <a:latin typeface="Inter"/>
                <a:ea typeface="Inter"/>
                <a:cs typeface="Inter"/>
                <a:sym typeface="Inter"/>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59" name="Google Shape;159;p16"/>
          <p:cNvSpPr txBox="1"/>
          <p:nvPr>
            <p:ph idx="16" type="subTitle"/>
          </p:nvPr>
        </p:nvSpPr>
        <p:spPr>
          <a:xfrm>
            <a:off x="4801800" y="348095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800">
                <a:solidFill>
                  <a:srgbClr val="0F0F0F"/>
                </a:solidFill>
                <a:latin typeface="Inter"/>
                <a:ea typeface="Inter"/>
                <a:cs typeface="Inter"/>
                <a:sym typeface="Inter"/>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60" name="Google Shape;160;p16"/>
          <p:cNvSpPr txBox="1"/>
          <p:nvPr>
            <p:ph idx="17" type="subTitle"/>
          </p:nvPr>
        </p:nvSpPr>
        <p:spPr>
          <a:xfrm>
            <a:off x="6974100" y="273190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6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61" name="Google Shape;161;p16"/>
          <p:cNvSpPr txBox="1"/>
          <p:nvPr>
            <p:ph idx="18" type="subTitle"/>
          </p:nvPr>
        </p:nvSpPr>
        <p:spPr>
          <a:xfrm>
            <a:off x="6974100" y="3140823"/>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62" name="Google Shape;162;p16"/>
          <p:cNvSpPr/>
          <p:nvPr>
            <p:ph idx="19" type="pic"/>
          </p:nvPr>
        </p:nvSpPr>
        <p:spPr>
          <a:xfrm>
            <a:off x="6974088" y="1203700"/>
            <a:ext cx="1410600" cy="1368000"/>
          </a:xfrm>
          <a:prstGeom prst="rect">
            <a:avLst/>
          </a:prstGeom>
          <a:noFill/>
          <a:ln>
            <a:noFill/>
          </a:ln>
        </p:spPr>
      </p:sp>
      <p:sp>
        <p:nvSpPr>
          <p:cNvPr id="163" name="Google Shape;163;p16"/>
          <p:cNvSpPr txBox="1"/>
          <p:nvPr>
            <p:ph idx="20" type="subTitle"/>
          </p:nvPr>
        </p:nvSpPr>
        <p:spPr>
          <a:xfrm>
            <a:off x="6974100" y="3480950"/>
            <a:ext cx="17127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800">
                <a:solidFill>
                  <a:srgbClr val="0F0F0F"/>
                </a:solidFill>
                <a:latin typeface="Inter"/>
                <a:ea typeface="Inter"/>
                <a:cs typeface="Inter"/>
                <a:sym typeface="Inter"/>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x 4 (Variation)">
  <p:cSld name="CUSTOM_3_1_1_1_1_1">
    <p:bg>
      <p:bgPr>
        <a:solidFill>
          <a:schemeClr val="accent3"/>
        </a:solidFill>
      </p:bgPr>
    </p:bg>
    <p:spTree>
      <p:nvGrpSpPr>
        <p:cNvPr id="164" name="Shape 164"/>
        <p:cNvGrpSpPr/>
        <p:nvPr/>
      </p:nvGrpSpPr>
      <p:grpSpPr>
        <a:xfrm>
          <a:off x="0" y="0"/>
          <a:ext cx="0" cy="0"/>
          <a:chOff x="0" y="0"/>
          <a:chExt cx="0" cy="0"/>
        </a:xfrm>
      </p:grpSpPr>
      <p:sp>
        <p:nvSpPr>
          <p:cNvPr id="165" name="Google Shape;165;p17"/>
          <p:cNvSpPr txBox="1"/>
          <p:nvPr>
            <p:ph idx="1" type="subTitle"/>
          </p:nvPr>
        </p:nvSpPr>
        <p:spPr>
          <a:xfrm>
            <a:off x="2126450" y="1289100"/>
            <a:ext cx="21633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20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66" name="Google Shape;166;p17"/>
          <p:cNvSpPr txBox="1"/>
          <p:nvPr>
            <p:ph idx="2" type="subTitle"/>
          </p:nvPr>
        </p:nvSpPr>
        <p:spPr>
          <a:xfrm>
            <a:off x="2126450" y="1621824"/>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67" name="Google Shape;167;p17"/>
          <p:cNvSpPr/>
          <p:nvPr>
            <p:ph idx="3" type="pic"/>
          </p:nvPr>
        </p:nvSpPr>
        <p:spPr>
          <a:xfrm>
            <a:off x="457200" y="1203700"/>
            <a:ext cx="1410600" cy="1368000"/>
          </a:xfrm>
          <a:prstGeom prst="rect">
            <a:avLst/>
          </a:prstGeom>
          <a:noFill/>
          <a:ln>
            <a:noFill/>
          </a:ln>
        </p:spPr>
      </p:sp>
      <p:sp>
        <p:nvSpPr>
          <p:cNvPr id="168" name="Google Shape;168;p17"/>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169" name="Google Shape;169;p17"/>
          <p:cNvSpPr txBox="1"/>
          <p:nvPr>
            <p:ph idx="4"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170" name="Google Shape;170;p17"/>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171" name="Google Shape;171;p17"/>
          <p:cNvSpPr txBox="1"/>
          <p:nvPr>
            <p:ph type="title"/>
          </p:nvPr>
        </p:nvSpPr>
        <p:spPr>
          <a:xfrm>
            <a:off x="457200" y="410775"/>
            <a:ext cx="6922200" cy="5805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3600">
                <a:solidFill>
                  <a:srgbClr val="0F0F0F"/>
                </a:solidFill>
              </a:defRPr>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
        <p:nvSpPr>
          <p:cNvPr id="172" name="Google Shape;172;p17"/>
          <p:cNvSpPr txBox="1"/>
          <p:nvPr>
            <p:ph idx="5" type="subTitle"/>
          </p:nvPr>
        </p:nvSpPr>
        <p:spPr>
          <a:xfrm>
            <a:off x="2126450" y="2038150"/>
            <a:ext cx="21633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800">
                <a:solidFill>
                  <a:srgbClr val="0F0F0F"/>
                </a:solidFill>
                <a:latin typeface="Inter"/>
                <a:ea typeface="Inter"/>
                <a:cs typeface="Inter"/>
                <a:sym typeface="Inter"/>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73" name="Google Shape;173;p17"/>
          <p:cNvSpPr txBox="1"/>
          <p:nvPr>
            <p:ph idx="6" type="subTitle"/>
          </p:nvPr>
        </p:nvSpPr>
        <p:spPr>
          <a:xfrm>
            <a:off x="6371100" y="1289100"/>
            <a:ext cx="21633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20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74" name="Google Shape;174;p17"/>
          <p:cNvSpPr txBox="1"/>
          <p:nvPr>
            <p:ph idx="7" type="subTitle"/>
          </p:nvPr>
        </p:nvSpPr>
        <p:spPr>
          <a:xfrm>
            <a:off x="6371100" y="1621824"/>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75" name="Google Shape;175;p17"/>
          <p:cNvSpPr/>
          <p:nvPr>
            <p:ph idx="8" type="pic"/>
          </p:nvPr>
        </p:nvSpPr>
        <p:spPr>
          <a:xfrm>
            <a:off x="4701850" y="1203700"/>
            <a:ext cx="1410600" cy="1368000"/>
          </a:xfrm>
          <a:prstGeom prst="rect">
            <a:avLst/>
          </a:prstGeom>
          <a:noFill/>
          <a:ln>
            <a:noFill/>
          </a:ln>
        </p:spPr>
      </p:sp>
      <p:sp>
        <p:nvSpPr>
          <p:cNvPr id="176" name="Google Shape;176;p17"/>
          <p:cNvSpPr txBox="1"/>
          <p:nvPr>
            <p:ph idx="9" type="subTitle"/>
          </p:nvPr>
        </p:nvSpPr>
        <p:spPr>
          <a:xfrm>
            <a:off x="6371100" y="2038150"/>
            <a:ext cx="21633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800">
                <a:solidFill>
                  <a:srgbClr val="0F0F0F"/>
                </a:solidFill>
                <a:latin typeface="Inter"/>
                <a:ea typeface="Inter"/>
                <a:cs typeface="Inter"/>
                <a:sym typeface="Inter"/>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77" name="Google Shape;177;p17"/>
          <p:cNvSpPr txBox="1"/>
          <p:nvPr>
            <p:ph idx="13" type="subTitle"/>
          </p:nvPr>
        </p:nvSpPr>
        <p:spPr>
          <a:xfrm>
            <a:off x="6371100" y="3018863"/>
            <a:ext cx="21633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20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78" name="Google Shape;178;p17"/>
          <p:cNvSpPr txBox="1"/>
          <p:nvPr>
            <p:ph idx="14" type="subTitle"/>
          </p:nvPr>
        </p:nvSpPr>
        <p:spPr>
          <a:xfrm>
            <a:off x="6371100" y="3351587"/>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79" name="Google Shape;179;p17"/>
          <p:cNvSpPr/>
          <p:nvPr>
            <p:ph idx="15" type="pic"/>
          </p:nvPr>
        </p:nvSpPr>
        <p:spPr>
          <a:xfrm>
            <a:off x="4701850" y="2933463"/>
            <a:ext cx="1410600" cy="1368000"/>
          </a:xfrm>
          <a:prstGeom prst="rect">
            <a:avLst/>
          </a:prstGeom>
          <a:noFill/>
          <a:ln>
            <a:noFill/>
          </a:ln>
        </p:spPr>
      </p:sp>
      <p:sp>
        <p:nvSpPr>
          <p:cNvPr id="180" name="Google Shape;180;p17"/>
          <p:cNvSpPr txBox="1"/>
          <p:nvPr>
            <p:ph idx="16" type="subTitle"/>
          </p:nvPr>
        </p:nvSpPr>
        <p:spPr>
          <a:xfrm>
            <a:off x="6371100" y="3767913"/>
            <a:ext cx="21633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800">
                <a:solidFill>
                  <a:srgbClr val="0F0F0F"/>
                </a:solidFill>
                <a:latin typeface="Inter"/>
                <a:ea typeface="Inter"/>
                <a:cs typeface="Inter"/>
                <a:sym typeface="Inter"/>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81" name="Google Shape;181;p17"/>
          <p:cNvSpPr txBox="1"/>
          <p:nvPr>
            <p:ph idx="17" type="subTitle"/>
          </p:nvPr>
        </p:nvSpPr>
        <p:spPr>
          <a:xfrm>
            <a:off x="2126450" y="3018863"/>
            <a:ext cx="21633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20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82" name="Google Shape;182;p17"/>
          <p:cNvSpPr txBox="1"/>
          <p:nvPr>
            <p:ph idx="18" type="subTitle"/>
          </p:nvPr>
        </p:nvSpPr>
        <p:spPr>
          <a:xfrm>
            <a:off x="2126450" y="3351587"/>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83" name="Google Shape;183;p17"/>
          <p:cNvSpPr/>
          <p:nvPr>
            <p:ph idx="19" type="pic"/>
          </p:nvPr>
        </p:nvSpPr>
        <p:spPr>
          <a:xfrm>
            <a:off x="457200" y="2933463"/>
            <a:ext cx="1410600" cy="1368000"/>
          </a:xfrm>
          <a:prstGeom prst="rect">
            <a:avLst/>
          </a:prstGeom>
          <a:noFill/>
          <a:ln>
            <a:noFill/>
          </a:ln>
        </p:spPr>
      </p:sp>
      <p:sp>
        <p:nvSpPr>
          <p:cNvPr id="184" name="Google Shape;184;p17"/>
          <p:cNvSpPr txBox="1"/>
          <p:nvPr>
            <p:ph idx="20" type="subTitle"/>
          </p:nvPr>
        </p:nvSpPr>
        <p:spPr>
          <a:xfrm>
            <a:off x="2126450" y="3767913"/>
            <a:ext cx="2163300" cy="246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800">
                <a:solidFill>
                  <a:srgbClr val="0F0F0F"/>
                </a:solidFill>
                <a:latin typeface="Inter"/>
                <a:ea typeface="Inter"/>
                <a:cs typeface="Inter"/>
                <a:sym typeface="Inter"/>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x 6">
  <p:cSld name="CUSTOM_3_1_1_1_1_1_1">
    <p:bg>
      <p:bgPr>
        <a:solidFill>
          <a:schemeClr val="accent3"/>
        </a:solidFill>
      </p:bgPr>
    </p:bg>
    <p:spTree>
      <p:nvGrpSpPr>
        <p:cNvPr id="185" name="Shape 185"/>
        <p:cNvGrpSpPr/>
        <p:nvPr/>
      </p:nvGrpSpPr>
      <p:grpSpPr>
        <a:xfrm>
          <a:off x="0" y="0"/>
          <a:ext cx="0" cy="0"/>
          <a:chOff x="0" y="0"/>
          <a:chExt cx="0" cy="0"/>
        </a:xfrm>
      </p:grpSpPr>
      <p:sp>
        <p:nvSpPr>
          <p:cNvPr id="186" name="Google Shape;186;p18"/>
          <p:cNvSpPr/>
          <p:nvPr>
            <p:ph idx="2" type="pic"/>
          </p:nvPr>
        </p:nvSpPr>
        <p:spPr>
          <a:xfrm>
            <a:off x="457200" y="2287538"/>
            <a:ext cx="998400" cy="968400"/>
          </a:xfrm>
          <a:prstGeom prst="rect">
            <a:avLst/>
          </a:prstGeom>
          <a:noFill/>
          <a:ln>
            <a:noFill/>
          </a:ln>
        </p:spPr>
      </p:sp>
      <p:sp>
        <p:nvSpPr>
          <p:cNvPr id="187" name="Google Shape;187;p18"/>
          <p:cNvSpPr/>
          <p:nvPr>
            <p:ph idx="3" type="pic"/>
          </p:nvPr>
        </p:nvSpPr>
        <p:spPr>
          <a:xfrm>
            <a:off x="457200" y="3371413"/>
            <a:ext cx="998400" cy="968400"/>
          </a:xfrm>
          <a:prstGeom prst="rect">
            <a:avLst/>
          </a:prstGeom>
          <a:noFill/>
          <a:ln>
            <a:noFill/>
          </a:ln>
        </p:spPr>
      </p:sp>
      <p:sp>
        <p:nvSpPr>
          <p:cNvPr id="188" name="Google Shape;188;p18"/>
          <p:cNvSpPr/>
          <p:nvPr>
            <p:ph idx="4" type="pic"/>
          </p:nvPr>
        </p:nvSpPr>
        <p:spPr>
          <a:xfrm>
            <a:off x="457200" y="1203700"/>
            <a:ext cx="998400" cy="968400"/>
          </a:xfrm>
          <a:prstGeom prst="rect">
            <a:avLst/>
          </a:prstGeom>
          <a:noFill/>
          <a:ln>
            <a:noFill/>
          </a:ln>
        </p:spPr>
      </p:sp>
      <p:sp>
        <p:nvSpPr>
          <p:cNvPr id="189" name="Google Shape;189;p18"/>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18"/>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191" name="Google Shape;191;p18"/>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192" name="Google Shape;192;p18"/>
          <p:cNvSpPr txBox="1"/>
          <p:nvPr>
            <p:ph type="title"/>
          </p:nvPr>
        </p:nvSpPr>
        <p:spPr>
          <a:xfrm>
            <a:off x="457200" y="410775"/>
            <a:ext cx="6922200" cy="5805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3600">
                <a:solidFill>
                  <a:srgbClr val="0F0F0F"/>
                </a:solidFill>
              </a:defRPr>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
        <p:nvSpPr>
          <p:cNvPr id="193" name="Google Shape;193;p18"/>
          <p:cNvSpPr txBox="1"/>
          <p:nvPr>
            <p:ph idx="5" type="subTitle"/>
          </p:nvPr>
        </p:nvSpPr>
        <p:spPr>
          <a:xfrm>
            <a:off x="1662675" y="1457050"/>
            <a:ext cx="21633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20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94" name="Google Shape;194;p18"/>
          <p:cNvSpPr txBox="1"/>
          <p:nvPr>
            <p:ph idx="6" type="subTitle"/>
          </p:nvPr>
        </p:nvSpPr>
        <p:spPr>
          <a:xfrm>
            <a:off x="1662675" y="1764850"/>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95" name="Google Shape;195;p18"/>
          <p:cNvSpPr txBox="1"/>
          <p:nvPr>
            <p:ph idx="7" type="subTitle"/>
          </p:nvPr>
        </p:nvSpPr>
        <p:spPr>
          <a:xfrm>
            <a:off x="1662675" y="2540900"/>
            <a:ext cx="21633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20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96" name="Google Shape;196;p18"/>
          <p:cNvSpPr txBox="1"/>
          <p:nvPr>
            <p:ph idx="8" type="subTitle"/>
          </p:nvPr>
        </p:nvSpPr>
        <p:spPr>
          <a:xfrm>
            <a:off x="1662675" y="2848700"/>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97" name="Google Shape;197;p18"/>
          <p:cNvSpPr txBox="1"/>
          <p:nvPr>
            <p:ph idx="9" type="subTitle"/>
          </p:nvPr>
        </p:nvSpPr>
        <p:spPr>
          <a:xfrm>
            <a:off x="1662675" y="3624750"/>
            <a:ext cx="21633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20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98" name="Google Shape;198;p18"/>
          <p:cNvSpPr txBox="1"/>
          <p:nvPr>
            <p:ph idx="13" type="subTitle"/>
          </p:nvPr>
        </p:nvSpPr>
        <p:spPr>
          <a:xfrm>
            <a:off x="1662675" y="3932550"/>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199" name="Google Shape;199;p18"/>
          <p:cNvSpPr/>
          <p:nvPr>
            <p:ph idx="14" type="pic"/>
          </p:nvPr>
        </p:nvSpPr>
        <p:spPr>
          <a:xfrm>
            <a:off x="4572000" y="2287538"/>
            <a:ext cx="998400" cy="968400"/>
          </a:xfrm>
          <a:prstGeom prst="rect">
            <a:avLst/>
          </a:prstGeom>
          <a:noFill/>
          <a:ln>
            <a:noFill/>
          </a:ln>
        </p:spPr>
      </p:sp>
      <p:sp>
        <p:nvSpPr>
          <p:cNvPr id="200" name="Google Shape;200;p18"/>
          <p:cNvSpPr/>
          <p:nvPr>
            <p:ph idx="15" type="pic"/>
          </p:nvPr>
        </p:nvSpPr>
        <p:spPr>
          <a:xfrm>
            <a:off x="4572000" y="3371413"/>
            <a:ext cx="998400" cy="968400"/>
          </a:xfrm>
          <a:prstGeom prst="rect">
            <a:avLst/>
          </a:prstGeom>
          <a:noFill/>
          <a:ln>
            <a:noFill/>
          </a:ln>
        </p:spPr>
      </p:sp>
      <p:sp>
        <p:nvSpPr>
          <p:cNvPr id="201" name="Google Shape;201;p18"/>
          <p:cNvSpPr/>
          <p:nvPr>
            <p:ph idx="16" type="pic"/>
          </p:nvPr>
        </p:nvSpPr>
        <p:spPr>
          <a:xfrm>
            <a:off x="4572000" y="1203700"/>
            <a:ext cx="998400" cy="968400"/>
          </a:xfrm>
          <a:prstGeom prst="rect">
            <a:avLst/>
          </a:prstGeom>
          <a:noFill/>
          <a:ln>
            <a:noFill/>
          </a:ln>
        </p:spPr>
      </p:sp>
      <p:sp>
        <p:nvSpPr>
          <p:cNvPr id="202" name="Google Shape;202;p18"/>
          <p:cNvSpPr txBox="1"/>
          <p:nvPr>
            <p:ph idx="17" type="subTitle"/>
          </p:nvPr>
        </p:nvSpPr>
        <p:spPr>
          <a:xfrm>
            <a:off x="5777475" y="1457050"/>
            <a:ext cx="21633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20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203" name="Google Shape;203;p18"/>
          <p:cNvSpPr txBox="1"/>
          <p:nvPr>
            <p:ph idx="18" type="subTitle"/>
          </p:nvPr>
        </p:nvSpPr>
        <p:spPr>
          <a:xfrm>
            <a:off x="5777475" y="1764850"/>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204" name="Google Shape;204;p18"/>
          <p:cNvSpPr txBox="1"/>
          <p:nvPr>
            <p:ph idx="19" type="subTitle"/>
          </p:nvPr>
        </p:nvSpPr>
        <p:spPr>
          <a:xfrm>
            <a:off x="5777475" y="2540900"/>
            <a:ext cx="21633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20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205" name="Google Shape;205;p18"/>
          <p:cNvSpPr txBox="1"/>
          <p:nvPr>
            <p:ph idx="20" type="subTitle"/>
          </p:nvPr>
        </p:nvSpPr>
        <p:spPr>
          <a:xfrm>
            <a:off x="5777475" y="2848700"/>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206" name="Google Shape;206;p18"/>
          <p:cNvSpPr txBox="1"/>
          <p:nvPr>
            <p:ph idx="21" type="subTitle"/>
          </p:nvPr>
        </p:nvSpPr>
        <p:spPr>
          <a:xfrm>
            <a:off x="5777475" y="3624750"/>
            <a:ext cx="21633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2000">
                <a:solidFill>
                  <a:srgbClr val="0F0F0F"/>
                </a:solidFill>
                <a:latin typeface="Anton"/>
                <a:ea typeface="Anton"/>
                <a:cs typeface="Anton"/>
                <a:sym typeface="Anton"/>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207" name="Google Shape;207;p18"/>
          <p:cNvSpPr txBox="1"/>
          <p:nvPr>
            <p:ph idx="22" type="subTitle"/>
          </p:nvPr>
        </p:nvSpPr>
        <p:spPr>
          <a:xfrm>
            <a:off x="5777475" y="3932550"/>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rgbClr val="0F0F0F"/>
                </a:solidFill>
                <a:latin typeface="Lora SemiBold"/>
                <a:ea typeface="Lora SemiBold"/>
                <a:cs typeface="Lora SemiBold"/>
                <a:sym typeface="Lora SemiBold"/>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x 9">
  <p:cSld name="CUSTOM_3_1_1_1_1_1_1_1">
    <p:bg>
      <p:bgPr>
        <a:solidFill>
          <a:schemeClr val="dk1"/>
        </a:solidFill>
      </p:bgPr>
    </p:bg>
    <p:spTree>
      <p:nvGrpSpPr>
        <p:cNvPr id="208" name="Shape 208"/>
        <p:cNvGrpSpPr/>
        <p:nvPr/>
      </p:nvGrpSpPr>
      <p:grpSpPr>
        <a:xfrm>
          <a:off x="0" y="0"/>
          <a:ext cx="0" cy="0"/>
          <a:chOff x="0" y="0"/>
          <a:chExt cx="0" cy="0"/>
        </a:xfrm>
      </p:grpSpPr>
      <p:sp>
        <p:nvSpPr>
          <p:cNvPr id="209" name="Google Shape;209;p19"/>
          <p:cNvSpPr/>
          <p:nvPr>
            <p:ph idx="2" type="pic"/>
          </p:nvPr>
        </p:nvSpPr>
        <p:spPr>
          <a:xfrm>
            <a:off x="457200" y="1083450"/>
            <a:ext cx="1034100" cy="1002900"/>
          </a:xfrm>
          <a:prstGeom prst="rect">
            <a:avLst/>
          </a:prstGeom>
          <a:noFill/>
          <a:ln>
            <a:noFill/>
          </a:ln>
        </p:spPr>
      </p:sp>
      <p:sp>
        <p:nvSpPr>
          <p:cNvPr id="210" name="Google Shape;210;p19"/>
          <p:cNvSpPr/>
          <p:nvPr>
            <p:ph idx="3" type="pic"/>
          </p:nvPr>
        </p:nvSpPr>
        <p:spPr>
          <a:xfrm>
            <a:off x="457200" y="2270125"/>
            <a:ext cx="1034100" cy="1002900"/>
          </a:xfrm>
          <a:prstGeom prst="rect">
            <a:avLst/>
          </a:prstGeom>
          <a:noFill/>
          <a:ln>
            <a:noFill/>
          </a:ln>
        </p:spPr>
      </p:sp>
      <p:sp>
        <p:nvSpPr>
          <p:cNvPr id="211" name="Google Shape;211;p19"/>
          <p:cNvSpPr/>
          <p:nvPr>
            <p:ph idx="4" type="pic"/>
          </p:nvPr>
        </p:nvSpPr>
        <p:spPr>
          <a:xfrm>
            <a:off x="457200" y="3456800"/>
            <a:ext cx="1034100" cy="1002900"/>
          </a:xfrm>
          <a:prstGeom prst="rect">
            <a:avLst/>
          </a:prstGeom>
          <a:noFill/>
          <a:ln>
            <a:noFill/>
          </a:ln>
        </p:spPr>
      </p:sp>
      <p:sp>
        <p:nvSpPr>
          <p:cNvPr id="212" name="Google Shape;212;p19"/>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solidFill>
                  <a:schemeClr val="lt1"/>
                </a:solidFill>
                <a:latin typeface="Lora"/>
                <a:ea typeface="Lora"/>
                <a:cs typeface="Lora"/>
                <a:sym typeface="Lora"/>
              </a:defRPr>
            </a:lvl1pPr>
            <a:lvl2pPr lvl="1" rtl="0">
              <a:buNone/>
              <a:defRPr>
                <a:solidFill>
                  <a:schemeClr val="lt1"/>
                </a:solidFill>
                <a:latin typeface="Lora"/>
                <a:ea typeface="Lora"/>
                <a:cs typeface="Lora"/>
                <a:sym typeface="Lora"/>
              </a:defRPr>
            </a:lvl2pPr>
            <a:lvl3pPr lvl="2" rtl="0">
              <a:buNone/>
              <a:defRPr>
                <a:solidFill>
                  <a:schemeClr val="lt1"/>
                </a:solidFill>
                <a:latin typeface="Lora"/>
                <a:ea typeface="Lora"/>
                <a:cs typeface="Lora"/>
                <a:sym typeface="Lora"/>
              </a:defRPr>
            </a:lvl3pPr>
            <a:lvl4pPr lvl="3" rtl="0">
              <a:buNone/>
              <a:defRPr>
                <a:solidFill>
                  <a:schemeClr val="lt1"/>
                </a:solidFill>
                <a:latin typeface="Lora"/>
                <a:ea typeface="Lora"/>
                <a:cs typeface="Lora"/>
                <a:sym typeface="Lora"/>
              </a:defRPr>
            </a:lvl4pPr>
            <a:lvl5pPr lvl="4" rtl="0">
              <a:buNone/>
              <a:defRPr>
                <a:solidFill>
                  <a:schemeClr val="lt1"/>
                </a:solidFill>
                <a:latin typeface="Lora"/>
                <a:ea typeface="Lora"/>
                <a:cs typeface="Lora"/>
                <a:sym typeface="Lora"/>
              </a:defRPr>
            </a:lvl5pPr>
            <a:lvl6pPr lvl="5" rtl="0">
              <a:buNone/>
              <a:defRPr>
                <a:solidFill>
                  <a:schemeClr val="lt1"/>
                </a:solidFill>
                <a:latin typeface="Lora"/>
                <a:ea typeface="Lora"/>
                <a:cs typeface="Lora"/>
                <a:sym typeface="Lora"/>
              </a:defRPr>
            </a:lvl6pPr>
            <a:lvl7pPr lvl="6" rtl="0">
              <a:buNone/>
              <a:defRPr>
                <a:solidFill>
                  <a:schemeClr val="lt1"/>
                </a:solidFill>
                <a:latin typeface="Lora"/>
                <a:ea typeface="Lora"/>
                <a:cs typeface="Lora"/>
                <a:sym typeface="Lora"/>
              </a:defRPr>
            </a:lvl7pPr>
            <a:lvl8pPr lvl="7" rtl="0">
              <a:buNone/>
              <a:defRPr>
                <a:solidFill>
                  <a:schemeClr val="lt1"/>
                </a:solidFill>
                <a:latin typeface="Lora"/>
                <a:ea typeface="Lora"/>
                <a:cs typeface="Lora"/>
                <a:sym typeface="Lora"/>
              </a:defRPr>
            </a:lvl8pPr>
            <a:lvl9pPr lvl="8" rtl="0">
              <a:buNone/>
              <a:defRPr>
                <a:solidFill>
                  <a:schemeClr val="lt1"/>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213" name="Google Shape;213;p19"/>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214" name="Google Shape;214;p19"/>
          <p:cNvSpPr txBox="1"/>
          <p:nvPr>
            <p:ph type="title"/>
          </p:nvPr>
        </p:nvSpPr>
        <p:spPr>
          <a:xfrm>
            <a:off x="457200" y="419705"/>
            <a:ext cx="6922200" cy="5805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3000">
                <a:solidFill>
                  <a:schemeClr val="lt1"/>
                </a:solidFill>
              </a:defRPr>
            </a:lvl1pPr>
            <a:lvl2pPr lvl="1" rtl="0">
              <a:spcBef>
                <a:spcPts val="0"/>
              </a:spcBef>
              <a:spcAft>
                <a:spcPts val="0"/>
              </a:spcAft>
              <a:buClr>
                <a:schemeClr val="lt1"/>
              </a:buClr>
              <a:buSzPts val="2800"/>
              <a:buNone/>
              <a:defRPr>
                <a:solidFill>
                  <a:schemeClr val="lt1"/>
                </a:solidFill>
                <a:latin typeface="Lora"/>
                <a:ea typeface="Lora"/>
                <a:cs typeface="Lora"/>
                <a:sym typeface="Lora"/>
              </a:defRPr>
            </a:lvl2pPr>
            <a:lvl3pPr lvl="2" rtl="0">
              <a:spcBef>
                <a:spcPts val="0"/>
              </a:spcBef>
              <a:spcAft>
                <a:spcPts val="0"/>
              </a:spcAft>
              <a:buClr>
                <a:schemeClr val="lt1"/>
              </a:buClr>
              <a:buSzPts val="2800"/>
              <a:buNone/>
              <a:defRPr>
                <a:solidFill>
                  <a:schemeClr val="lt1"/>
                </a:solidFill>
                <a:latin typeface="Lora"/>
                <a:ea typeface="Lora"/>
                <a:cs typeface="Lora"/>
                <a:sym typeface="Lora"/>
              </a:defRPr>
            </a:lvl3pPr>
            <a:lvl4pPr lvl="3" rtl="0">
              <a:spcBef>
                <a:spcPts val="0"/>
              </a:spcBef>
              <a:spcAft>
                <a:spcPts val="0"/>
              </a:spcAft>
              <a:buClr>
                <a:schemeClr val="lt1"/>
              </a:buClr>
              <a:buSzPts val="2800"/>
              <a:buNone/>
              <a:defRPr>
                <a:solidFill>
                  <a:schemeClr val="lt1"/>
                </a:solidFill>
                <a:latin typeface="Lora"/>
                <a:ea typeface="Lora"/>
                <a:cs typeface="Lora"/>
                <a:sym typeface="Lora"/>
              </a:defRPr>
            </a:lvl4pPr>
            <a:lvl5pPr lvl="4" rtl="0">
              <a:spcBef>
                <a:spcPts val="0"/>
              </a:spcBef>
              <a:spcAft>
                <a:spcPts val="0"/>
              </a:spcAft>
              <a:buClr>
                <a:schemeClr val="lt1"/>
              </a:buClr>
              <a:buSzPts val="2800"/>
              <a:buNone/>
              <a:defRPr>
                <a:solidFill>
                  <a:schemeClr val="lt1"/>
                </a:solidFill>
                <a:latin typeface="Lora"/>
                <a:ea typeface="Lora"/>
                <a:cs typeface="Lora"/>
                <a:sym typeface="Lora"/>
              </a:defRPr>
            </a:lvl5pPr>
            <a:lvl6pPr lvl="5" rtl="0">
              <a:spcBef>
                <a:spcPts val="0"/>
              </a:spcBef>
              <a:spcAft>
                <a:spcPts val="0"/>
              </a:spcAft>
              <a:buClr>
                <a:schemeClr val="lt1"/>
              </a:buClr>
              <a:buSzPts val="2800"/>
              <a:buNone/>
              <a:defRPr>
                <a:solidFill>
                  <a:schemeClr val="lt1"/>
                </a:solidFill>
                <a:latin typeface="Lora"/>
                <a:ea typeface="Lora"/>
                <a:cs typeface="Lora"/>
                <a:sym typeface="Lora"/>
              </a:defRPr>
            </a:lvl6pPr>
            <a:lvl7pPr lvl="6" rtl="0">
              <a:spcBef>
                <a:spcPts val="0"/>
              </a:spcBef>
              <a:spcAft>
                <a:spcPts val="0"/>
              </a:spcAft>
              <a:buClr>
                <a:schemeClr val="lt1"/>
              </a:buClr>
              <a:buSzPts val="2800"/>
              <a:buNone/>
              <a:defRPr>
                <a:solidFill>
                  <a:schemeClr val="lt1"/>
                </a:solidFill>
                <a:latin typeface="Lora"/>
                <a:ea typeface="Lora"/>
                <a:cs typeface="Lora"/>
                <a:sym typeface="Lora"/>
              </a:defRPr>
            </a:lvl7pPr>
            <a:lvl8pPr lvl="7" rtl="0">
              <a:spcBef>
                <a:spcPts val="0"/>
              </a:spcBef>
              <a:spcAft>
                <a:spcPts val="0"/>
              </a:spcAft>
              <a:buClr>
                <a:schemeClr val="lt1"/>
              </a:buClr>
              <a:buSzPts val="2800"/>
              <a:buNone/>
              <a:defRPr>
                <a:solidFill>
                  <a:schemeClr val="lt1"/>
                </a:solidFill>
                <a:latin typeface="Lora"/>
                <a:ea typeface="Lora"/>
                <a:cs typeface="Lora"/>
                <a:sym typeface="Lora"/>
              </a:defRPr>
            </a:lvl8pPr>
            <a:lvl9pPr lvl="8" rtl="0">
              <a:spcBef>
                <a:spcPts val="0"/>
              </a:spcBef>
              <a:spcAft>
                <a:spcPts val="0"/>
              </a:spcAft>
              <a:buClr>
                <a:schemeClr val="lt1"/>
              </a:buClr>
              <a:buSzPts val="2800"/>
              <a:buNone/>
              <a:defRPr>
                <a:solidFill>
                  <a:schemeClr val="lt1"/>
                </a:solidFill>
                <a:latin typeface="Lora"/>
                <a:ea typeface="Lora"/>
                <a:cs typeface="Lora"/>
                <a:sym typeface="Lora"/>
              </a:defRPr>
            </a:lvl9pPr>
          </a:lstStyle>
          <a:p/>
        </p:txBody>
      </p:sp>
      <p:sp>
        <p:nvSpPr>
          <p:cNvPr id="215" name="Google Shape;215;p19"/>
          <p:cNvSpPr txBox="1"/>
          <p:nvPr>
            <p:ph idx="5" type="subTitle"/>
          </p:nvPr>
        </p:nvSpPr>
        <p:spPr>
          <a:xfrm>
            <a:off x="1635275" y="1083450"/>
            <a:ext cx="1445100" cy="3078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2000">
                <a:solidFill>
                  <a:schemeClr val="dk2"/>
                </a:solidFill>
                <a:latin typeface="Anton"/>
                <a:ea typeface="Anton"/>
                <a:cs typeface="Anton"/>
                <a:sym typeface="Anton"/>
              </a:defRPr>
            </a:lvl1pPr>
            <a:lvl2pPr lvl="1" rtl="0">
              <a:lnSpc>
                <a:spcPct val="100000"/>
              </a:lnSpc>
              <a:spcBef>
                <a:spcPts val="1200"/>
              </a:spcBef>
              <a:spcAft>
                <a:spcPts val="0"/>
              </a:spcAft>
              <a:buClr>
                <a:schemeClr val="dk2"/>
              </a:buClr>
              <a:buSzPts val="1000"/>
              <a:buNone/>
              <a:defRPr>
                <a:solidFill>
                  <a:schemeClr val="dk2"/>
                </a:solidFill>
              </a:defRPr>
            </a:lvl2pPr>
            <a:lvl3pPr lvl="2" rtl="0">
              <a:lnSpc>
                <a:spcPct val="100000"/>
              </a:lnSpc>
              <a:spcBef>
                <a:spcPts val="0"/>
              </a:spcBef>
              <a:spcAft>
                <a:spcPts val="0"/>
              </a:spcAft>
              <a:buClr>
                <a:schemeClr val="dk2"/>
              </a:buClr>
              <a:buSzPts val="800"/>
              <a:buNone/>
              <a:defRPr>
                <a:solidFill>
                  <a:schemeClr val="dk2"/>
                </a:solidFill>
              </a:defRPr>
            </a:lvl3pPr>
            <a:lvl4pPr lvl="3" rtl="0">
              <a:lnSpc>
                <a:spcPct val="100000"/>
              </a:lnSpc>
              <a:spcBef>
                <a:spcPts val="0"/>
              </a:spcBef>
              <a:spcAft>
                <a:spcPts val="0"/>
              </a:spcAft>
              <a:buClr>
                <a:schemeClr val="dk2"/>
              </a:buClr>
              <a:buSzPts val="1200"/>
              <a:buNone/>
              <a:defRPr>
                <a:solidFill>
                  <a:schemeClr val="dk2"/>
                </a:solidFill>
              </a:defRPr>
            </a:lvl4pPr>
            <a:lvl5pPr lvl="4" rtl="0">
              <a:lnSpc>
                <a:spcPct val="100000"/>
              </a:lnSpc>
              <a:spcBef>
                <a:spcPts val="0"/>
              </a:spcBef>
              <a:spcAft>
                <a:spcPts val="0"/>
              </a:spcAft>
              <a:buClr>
                <a:schemeClr val="dk2"/>
              </a:buClr>
              <a:buSzPts val="1000"/>
              <a:buNone/>
              <a:defRPr>
                <a:solidFill>
                  <a:schemeClr val="dk2"/>
                </a:solidFill>
              </a:defRPr>
            </a:lvl5pPr>
            <a:lvl6pPr lvl="5" rtl="0">
              <a:lnSpc>
                <a:spcPct val="100000"/>
              </a:lnSpc>
              <a:spcBef>
                <a:spcPts val="0"/>
              </a:spcBef>
              <a:spcAft>
                <a:spcPts val="0"/>
              </a:spcAft>
              <a:buClr>
                <a:schemeClr val="dk2"/>
              </a:buClr>
              <a:buSzPts val="1000"/>
              <a:buNone/>
              <a:defRPr>
                <a:solidFill>
                  <a:schemeClr val="dk2"/>
                </a:solidFill>
              </a:defRPr>
            </a:lvl6pPr>
            <a:lvl7pPr lvl="6" rtl="0">
              <a:lnSpc>
                <a:spcPct val="100000"/>
              </a:lnSpc>
              <a:spcBef>
                <a:spcPts val="0"/>
              </a:spcBef>
              <a:spcAft>
                <a:spcPts val="0"/>
              </a:spcAft>
              <a:buClr>
                <a:schemeClr val="dk2"/>
              </a:buClr>
              <a:buSzPts val="12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800"/>
              <a:buNone/>
              <a:defRPr>
                <a:solidFill>
                  <a:schemeClr val="dk2"/>
                </a:solidFill>
              </a:defRPr>
            </a:lvl9pPr>
          </a:lstStyle>
          <a:p/>
        </p:txBody>
      </p:sp>
      <p:sp>
        <p:nvSpPr>
          <p:cNvPr id="216" name="Google Shape;216;p19"/>
          <p:cNvSpPr txBox="1"/>
          <p:nvPr>
            <p:ph idx="6" type="subTitle"/>
          </p:nvPr>
        </p:nvSpPr>
        <p:spPr>
          <a:xfrm>
            <a:off x="1635275" y="1772608"/>
            <a:ext cx="14451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217" name="Google Shape;217;p19"/>
          <p:cNvSpPr txBox="1"/>
          <p:nvPr>
            <p:ph idx="7" type="subTitle"/>
          </p:nvPr>
        </p:nvSpPr>
        <p:spPr>
          <a:xfrm>
            <a:off x="1635275" y="2270121"/>
            <a:ext cx="1445100" cy="3078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2000">
                <a:solidFill>
                  <a:schemeClr val="dk2"/>
                </a:solidFill>
                <a:latin typeface="Anton"/>
                <a:ea typeface="Anton"/>
                <a:cs typeface="Anton"/>
                <a:sym typeface="Anton"/>
              </a:defRPr>
            </a:lvl1pPr>
            <a:lvl2pPr lvl="1" rtl="0">
              <a:lnSpc>
                <a:spcPct val="100000"/>
              </a:lnSpc>
              <a:spcBef>
                <a:spcPts val="1200"/>
              </a:spcBef>
              <a:spcAft>
                <a:spcPts val="0"/>
              </a:spcAft>
              <a:buClr>
                <a:schemeClr val="dk2"/>
              </a:buClr>
              <a:buSzPts val="1000"/>
              <a:buNone/>
              <a:defRPr>
                <a:solidFill>
                  <a:schemeClr val="dk2"/>
                </a:solidFill>
              </a:defRPr>
            </a:lvl2pPr>
            <a:lvl3pPr lvl="2" rtl="0">
              <a:lnSpc>
                <a:spcPct val="100000"/>
              </a:lnSpc>
              <a:spcBef>
                <a:spcPts val="0"/>
              </a:spcBef>
              <a:spcAft>
                <a:spcPts val="0"/>
              </a:spcAft>
              <a:buClr>
                <a:schemeClr val="dk2"/>
              </a:buClr>
              <a:buSzPts val="800"/>
              <a:buNone/>
              <a:defRPr>
                <a:solidFill>
                  <a:schemeClr val="dk2"/>
                </a:solidFill>
              </a:defRPr>
            </a:lvl3pPr>
            <a:lvl4pPr lvl="3" rtl="0">
              <a:lnSpc>
                <a:spcPct val="100000"/>
              </a:lnSpc>
              <a:spcBef>
                <a:spcPts val="0"/>
              </a:spcBef>
              <a:spcAft>
                <a:spcPts val="0"/>
              </a:spcAft>
              <a:buClr>
                <a:schemeClr val="dk2"/>
              </a:buClr>
              <a:buSzPts val="1200"/>
              <a:buNone/>
              <a:defRPr>
                <a:solidFill>
                  <a:schemeClr val="dk2"/>
                </a:solidFill>
              </a:defRPr>
            </a:lvl4pPr>
            <a:lvl5pPr lvl="4" rtl="0">
              <a:lnSpc>
                <a:spcPct val="100000"/>
              </a:lnSpc>
              <a:spcBef>
                <a:spcPts val="0"/>
              </a:spcBef>
              <a:spcAft>
                <a:spcPts val="0"/>
              </a:spcAft>
              <a:buClr>
                <a:schemeClr val="dk2"/>
              </a:buClr>
              <a:buSzPts val="1000"/>
              <a:buNone/>
              <a:defRPr>
                <a:solidFill>
                  <a:schemeClr val="dk2"/>
                </a:solidFill>
              </a:defRPr>
            </a:lvl5pPr>
            <a:lvl6pPr lvl="5" rtl="0">
              <a:lnSpc>
                <a:spcPct val="100000"/>
              </a:lnSpc>
              <a:spcBef>
                <a:spcPts val="0"/>
              </a:spcBef>
              <a:spcAft>
                <a:spcPts val="0"/>
              </a:spcAft>
              <a:buClr>
                <a:schemeClr val="dk2"/>
              </a:buClr>
              <a:buSzPts val="1000"/>
              <a:buNone/>
              <a:defRPr>
                <a:solidFill>
                  <a:schemeClr val="dk2"/>
                </a:solidFill>
              </a:defRPr>
            </a:lvl6pPr>
            <a:lvl7pPr lvl="6" rtl="0">
              <a:lnSpc>
                <a:spcPct val="100000"/>
              </a:lnSpc>
              <a:spcBef>
                <a:spcPts val="0"/>
              </a:spcBef>
              <a:spcAft>
                <a:spcPts val="0"/>
              </a:spcAft>
              <a:buClr>
                <a:schemeClr val="dk2"/>
              </a:buClr>
              <a:buSzPts val="12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800"/>
              <a:buNone/>
              <a:defRPr>
                <a:solidFill>
                  <a:schemeClr val="dk2"/>
                </a:solidFill>
              </a:defRPr>
            </a:lvl9pPr>
          </a:lstStyle>
          <a:p/>
        </p:txBody>
      </p:sp>
      <p:sp>
        <p:nvSpPr>
          <p:cNvPr id="218" name="Google Shape;218;p19"/>
          <p:cNvSpPr txBox="1"/>
          <p:nvPr>
            <p:ph idx="8" type="subTitle"/>
          </p:nvPr>
        </p:nvSpPr>
        <p:spPr>
          <a:xfrm>
            <a:off x="1635275" y="2959279"/>
            <a:ext cx="14451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219" name="Google Shape;219;p19"/>
          <p:cNvSpPr txBox="1"/>
          <p:nvPr>
            <p:ph idx="9" type="subTitle"/>
          </p:nvPr>
        </p:nvSpPr>
        <p:spPr>
          <a:xfrm>
            <a:off x="1635275" y="3456792"/>
            <a:ext cx="1445100" cy="3078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2000">
                <a:solidFill>
                  <a:schemeClr val="dk2"/>
                </a:solidFill>
                <a:latin typeface="Anton"/>
                <a:ea typeface="Anton"/>
                <a:cs typeface="Anton"/>
                <a:sym typeface="Anton"/>
              </a:defRPr>
            </a:lvl1pPr>
            <a:lvl2pPr lvl="1" rtl="0">
              <a:lnSpc>
                <a:spcPct val="100000"/>
              </a:lnSpc>
              <a:spcBef>
                <a:spcPts val="1200"/>
              </a:spcBef>
              <a:spcAft>
                <a:spcPts val="0"/>
              </a:spcAft>
              <a:buClr>
                <a:schemeClr val="dk2"/>
              </a:buClr>
              <a:buSzPts val="1000"/>
              <a:buNone/>
              <a:defRPr>
                <a:solidFill>
                  <a:schemeClr val="dk2"/>
                </a:solidFill>
              </a:defRPr>
            </a:lvl2pPr>
            <a:lvl3pPr lvl="2" rtl="0">
              <a:lnSpc>
                <a:spcPct val="100000"/>
              </a:lnSpc>
              <a:spcBef>
                <a:spcPts val="0"/>
              </a:spcBef>
              <a:spcAft>
                <a:spcPts val="0"/>
              </a:spcAft>
              <a:buClr>
                <a:schemeClr val="dk2"/>
              </a:buClr>
              <a:buSzPts val="800"/>
              <a:buNone/>
              <a:defRPr>
                <a:solidFill>
                  <a:schemeClr val="dk2"/>
                </a:solidFill>
              </a:defRPr>
            </a:lvl3pPr>
            <a:lvl4pPr lvl="3" rtl="0">
              <a:lnSpc>
                <a:spcPct val="100000"/>
              </a:lnSpc>
              <a:spcBef>
                <a:spcPts val="0"/>
              </a:spcBef>
              <a:spcAft>
                <a:spcPts val="0"/>
              </a:spcAft>
              <a:buClr>
                <a:schemeClr val="dk2"/>
              </a:buClr>
              <a:buSzPts val="1200"/>
              <a:buNone/>
              <a:defRPr>
                <a:solidFill>
                  <a:schemeClr val="dk2"/>
                </a:solidFill>
              </a:defRPr>
            </a:lvl4pPr>
            <a:lvl5pPr lvl="4" rtl="0">
              <a:lnSpc>
                <a:spcPct val="100000"/>
              </a:lnSpc>
              <a:spcBef>
                <a:spcPts val="0"/>
              </a:spcBef>
              <a:spcAft>
                <a:spcPts val="0"/>
              </a:spcAft>
              <a:buClr>
                <a:schemeClr val="dk2"/>
              </a:buClr>
              <a:buSzPts val="1000"/>
              <a:buNone/>
              <a:defRPr>
                <a:solidFill>
                  <a:schemeClr val="dk2"/>
                </a:solidFill>
              </a:defRPr>
            </a:lvl5pPr>
            <a:lvl6pPr lvl="5" rtl="0">
              <a:lnSpc>
                <a:spcPct val="100000"/>
              </a:lnSpc>
              <a:spcBef>
                <a:spcPts val="0"/>
              </a:spcBef>
              <a:spcAft>
                <a:spcPts val="0"/>
              </a:spcAft>
              <a:buClr>
                <a:schemeClr val="dk2"/>
              </a:buClr>
              <a:buSzPts val="1000"/>
              <a:buNone/>
              <a:defRPr>
                <a:solidFill>
                  <a:schemeClr val="dk2"/>
                </a:solidFill>
              </a:defRPr>
            </a:lvl6pPr>
            <a:lvl7pPr lvl="6" rtl="0">
              <a:lnSpc>
                <a:spcPct val="100000"/>
              </a:lnSpc>
              <a:spcBef>
                <a:spcPts val="0"/>
              </a:spcBef>
              <a:spcAft>
                <a:spcPts val="0"/>
              </a:spcAft>
              <a:buClr>
                <a:schemeClr val="dk2"/>
              </a:buClr>
              <a:buSzPts val="12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800"/>
              <a:buNone/>
              <a:defRPr>
                <a:solidFill>
                  <a:schemeClr val="dk2"/>
                </a:solidFill>
              </a:defRPr>
            </a:lvl9pPr>
          </a:lstStyle>
          <a:p/>
        </p:txBody>
      </p:sp>
      <p:sp>
        <p:nvSpPr>
          <p:cNvPr id="220" name="Google Shape;220;p19"/>
          <p:cNvSpPr txBox="1"/>
          <p:nvPr>
            <p:ph idx="13" type="subTitle"/>
          </p:nvPr>
        </p:nvSpPr>
        <p:spPr>
          <a:xfrm>
            <a:off x="1635275" y="4145950"/>
            <a:ext cx="14451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pic>
        <p:nvPicPr>
          <p:cNvPr id="221" name="Google Shape;221;p19"/>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
        <p:nvSpPr>
          <p:cNvPr id="222" name="Google Shape;222;p19"/>
          <p:cNvSpPr/>
          <p:nvPr>
            <p:ph idx="14" type="pic"/>
          </p:nvPr>
        </p:nvSpPr>
        <p:spPr>
          <a:xfrm>
            <a:off x="3389713" y="1083450"/>
            <a:ext cx="1034100" cy="1002900"/>
          </a:xfrm>
          <a:prstGeom prst="rect">
            <a:avLst/>
          </a:prstGeom>
          <a:noFill/>
          <a:ln>
            <a:noFill/>
          </a:ln>
        </p:spPr>
      </p:sp>
      <p:sp>
        <p:nvSpPr>
          <p:cNvPr id="223" name="Google Shape;223;p19"/>
          <p:cNvSpPr/>
          <p:nvPr>
            <p:ph idx="15" type="pic"/>
          </p:nvPr>
        </p:nvSpPr>
        <p:spPr>
          <a:xfrm>
            <a:off x="3389713" y="2270125"/>
            <a:ext cx="1034100" cy="1002900"/>
          </a:xfrm>
          <a:prstGeom prst="rect">
            <a:avLst/>
          </a:prstGeom>
          <a:noFill/>
          <a:ln>
            <a:noFill/>
          </a:ln>
        </p:spPr>
      </p:sp>
      <p:sp>
        <p:nvSpPr>
          <p:cNvPr id="224" name="Google Shape;224;p19"/>
          <p:cNvSpPr/>
          <p:nvPr>
            <p:ph idx="16" type="pic"/>
          </p:nvPr>
        </p:nvSpPr>
        <p:spPr>
          <a:xfrm>
            <a:off x="3389713" y="3456800"/>
            <a:ext cx="1034100" cy="1002900"/>
          </a:xfrm>
          <a:prstGeom prst="rect">
            <a:avLst/>
          </a:prstGeom>
          <a:noFill/>
          <a:ln>
            <a:noFill/>
          </a:ln>
        </p:spPr>
      </p:sp>
      <p:sp>
        <p:nvSpPr>
          <p:cNvPr id="225" name="Google Shape;225;p19"/>
          <p:cNvSpPr txBox="1"/>
          <p:nvPr>
            <p:ph idx="17" type="subTitle"/>
          </p:nvPr>
        </p:nvSpPr>
        <p:spPr>
          <a:xfrm>
            <a:off x="4567805" y="1083450"/>
            <a:ext cx="1445100" cy="3078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2000">
                <a:solidFill>
                  <a:schemeClr val="dk2"/>
                </a:solidFill>
                <a:latin typeface="Anton"/>
                <a:ea typeface="Anton"/>
                <a:cs typeface="Anton"/>
                <a:sym typeface="Anton"/>
              </a:defRPr>
            </a:lvl1pPr>
            <a:lvl2pPr lvl="1" rtl="0">
              <a:lnSpc>
                <a:spcPct val="100000"/>
              </a:lnSpc>
              <a:spcBef>
                <a:spcPts val="1200"/>
              </a:spcBef>
              <a:spcAft>
                <a:spcPts val="0"/>
              </a:spcAft>
              <a:buClr>
                <a:schemeClr val="dk2"/>
              </a:buClr>
              <a:buSzPts val="1000"/>
              <a:buNone/>
              <a:defRPr>
                <a:solidFill>
                  <a:schemeClr val="dk2"/>
                </a:solidFill>
              </a:defRPr>
            </a:lvl2pPr>
            <a:lvl3pPr lvl="2" rtl="0">
              <a:lnSpc>
                <a:spcPct val="100000"/>
              </a:lnSpc>
              <a:spcBef>
                <a:spcPts val="0"/>
              </a:spcBef>
              <a:spcAft>
                <a:spcPts val="0"/>
              </a:spcAft>
              <a:buClr>
                <a:schemeClr val="dk2"/>
              </a:buClr>
              <a:buSzPts val="800"/>
              <a:buNone/>
              <a:defRPr>
                <a:solidFill>
                  <a:schemeClr val="dk2"/>
                </a:solidFill>
              </a:defRPr>
            </a:lvl3pPr>
            <a:lvl4pPr lvl="3" rtl="0">
              <a:lnSpc>
                <a:spcPct val="100000"/>
              </a:lnSpc>
              <a:spcBef>
                <a:spcPts val="0"/>
              </a:spcBef>
              <a:spcAft>
                <a:spcPts val="0"/>
              </a:spcAft>
              <a:buClr>
                <a:schemeClr val="dk2"/>
              </a:buClr>
              <a:buSzPts val="1200"/>
              <a:buNone/>
              <a:defRPr>
                <a:solidFill>
                  <a:schemeClr val="dk2"/>
                </a:solidFill>
              </a:defRPr>
            </a:lvl4pPr>
            <a:lvl5pPr lvl="4" rtl="0">
              <a:lnSpc>
                <a:spcPct val="100000"/>
              </a:lnSpc>
              <a:spcBef>
                <a:spcPts val="0"/>
              </a:spcBef>
              <a:spcAft>
                <a:spcPts val="0"/>
              </a:spcAft>
              <a:buClr>
                <a:schemeClr val="dk2"/>
              </a:buClr>
              <a:buSzPts val="1000"/>
              <a:buNone/>
              <a:defRPr>
                <a:solidFill>
                  <a:schemeClr val="dk2"/>
                </a:solidFill>
              </a:defRPr>
            </a:lvl5pPr>
            <a:lvl6pPr lvl="5" rtl="0">
              <a:lnSpc>
                <a:spcPct val="100000"/>
              </a:lnSpc>
              <a:spcBef>
                <a:spcPts val="0"/>
              </a:spcBef>
              <a:spcAft>
                <a:spcPts val="0"/>
              </a:spcAft>
              <a:buClr>
                <a:schemeClr val="dk2"/>
              </a:buClr>
              <a:buSzPts val="1000"/>
              <a:buNone/>
              <a:defRPr>
                <a:solidFill>
                  <a:schemeClr val="dk2"/>
                </a:solidFill>
              </a:defRPr>
            </a:lvl6pPr>
            <a:lvl7pPr lvl="6" rtl="0">
              <a:lnSpc>
                <a:spcPct val="100000"/>
              </a:lnSpc>
              <a:spcBef>
                <a:spcPts val="0"/>
              </a:spcBef>
              <a:spcAft>
                <a:spcPts val="0"/>
              </a:spcAft>
              <a:buClr>
                <a:schemeClr val="dk2"/>
              </a:buClr>
              <a:buSzPts val="12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800"/>
              <a:buNone/>
              <a:defRPr>
                <a:solidFill>
                  <a:schemeClr val="dk2"/>
                </a:solidFill>
              </a:defRPr>
            </a:lvl9pPr>
          </a:lstStyle>
          <a:p/>
        </p:txBody>
      </p:sp>
      <p:sp>
        <p:nvSpPr>
          <p:cNvPr id="226" name="Google Shape;226;p19"/>
          <p:cNvSpPr txBox="1"/>
          <p:nvPr>
            <p:ph idx="18" type="subTitle"/>
          </p:nvPr>
        </p:nvSpPr>
        <p:spPr>
          <a:xfrm>
            <a:off x="4567805" y="1772608"/>
            <a:ext cx="14451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227" name="Google Shape;227;p19"/>
          <p:cNvSpPr txBox="1"/>
          <p:nvPr>
            <p:ph idx="19" type="subTitle"/>
          </p:nvPr>
        </p:nvSpPr>
        <p:spPr>
          <a:xfrm>
            <a:off x="4567805" y="2270121"/>
            <a:ext cx="1445100" cy="3078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2000">
                <a:solidFill>
                  <a:schemeClr val="dk2"/>
                </a:solidFill>
                <a:latin typeface="Anton"/>
                <a:ea typeface="Anton"/>
                <a:cs typeface="Anton"/>
                <a:sym typeface="Anton"/>
              </a:defRPr>
            </a:lvl1pPr>
            <a:lvl2pPr lvl="1" rtl="0">
              <a:lnSpc>
                <a:spcPct val="100000"/>
              </a:lnSpc>
              <a:spcBef>
                <a:spcPts val="1200"/>
              </a:spcBef>
              <a:spcAft>
                <a:spcPts val="0"/>
              </a:spcAft>
              <a:buClr>
                <a:schemeClr val="dk2"/>
              </a:buClr>
              <a:buSzPts val="1000"/>
              <a:buNone/>
              <a:defRPr>
                <a:solidFill>
                  <a:schemeClr val="dk2"/>
                </a:solidFill>
              </a:defRPr>
            </a:lvl2pPr>
            <a:lvl3pPr lvl="2" rtl="0">
              <a:lnSpc>
                <a:spcPct val="100000"/>
              </a:lnSpc>
              <a:spcBef>
                <a:spcPts val="0"/>
              </a:spcBef>
              <a:spcAft>
                <a:spcPts val="0"/>
              </a:spcAft>
              <a:buClr>
                <a:schemeClr val="dk2"/>
              </a:buClr>
              <a:buSzPts val="800"/>
              <a:buNone/>
              <a:defRPr>
                <a:solidFill>
                  <a:schemeClr val="dk2"/>
                </a:solidFill>
              </a:defRPr>
            </a:lvl3pPr>
            <a:lvl4pPr lvl="3" rtl="0">
              <a:lnSpc>
                <a:spcPct val="100000"/>
              </a:lnSpc>
              <a:spcBef>
                <a:spcPts val="0"/>
              </a:spcBef>
              <a:spcAft>
                <a:spcPts val="0"/>
              </a:spcAft>
              <a:buClr>
                <a:schemeClr val="dk2"/>
              </a:buClr>
              <a:buSzPts val="1200"/>
              <a:buNone/>
              <a:defRPr>
                <a:solidFill>
                  <a:schemeClr val="dk2"/>
                </a:solidFill>
              </a:defRPr>
            </a:lvl4pPr>
            <a:lvl5pPr lvl="4" rtl="0">
              <a:lnSpc>
                <a:spcPct val="100000"/>
              </a:lnSpc>
              <a:spcBef>
                <a:spcPts val="0"/>
              </a:spcBef>
              <a:spcAft>
                <a:spcPts val="0"/>
              </a:spcAft>
              <a:buClr>
                <a:schemeClr val="dk2"/>
              </a:buClr>
              <a:buSzPts val="1000"/>
              <a:buNone/>
              <a:defRPr>
                <a:solidFill>
                  <a:schemeClr val="dk2"/>
                </a:solidFill>
              </a:defRPr>
            </a:lvl5pPr>
            <a:lvl6pPr lvl="5" rtl="0">
              <a:lnSpc>
                <a:spcPct val="100000"/>
              </a:lnSpc>
              <a:spcBef>
                <a:spcPts val="0"/>
              </a:spcBef>
              <a:spcAft>
                <a:spcPts val="0"/>
              </a:spcAft>
              <a:buClr>
                <a:schemeClr val="dk2"/>
              </a:buClr>
              <a:buSzPts val="1000"/>
              <a:buNone/>
              <a:defRPr>
                <a:solidFill>
                  <a:schemeClr val="dk2"/>
                </a:solidFill>
              </a:defRPr>
            </a:lvl6pPr>
            <a:lvl7pPr lvl="6" rtl="0">
              <a:lnSpc>
                <a:spcPct val="100000"/>
              </a:lnSpc>
              <a:spcBef>
                <a:spcPts val="0"/>
              </a:spcBef>
              <a:spcAft>
                <a:spcPts val="0"/>
              </a:spcAft>
              <a:buClr>
                <a:schemeClr val="dk2"/>
              </a:buClr>
              <a:buSzPts val="12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800"/>
              <a:buNone/>
              <a:defRPr>
                <a:solidFill>
                  <a:schemeClr val="dk2"/>
                </a:solidFill>
              </a:defRPr>
            </a:lvl9pPr>
          </a:lstStyle>
          <a:p/>
        </p:txBody>
      </p:sp>
      <p:sp>
        <p:nvSpPr>
          <p:cNvPr id="228" name="Google Shape;228;p19"/>
          <p:cNvSpPr txBox="1"/>
          <p:nvPr>
            <p:ph idx="20" type="subTitle"/>
          </p:nvPr>
        </p:nvSpPr>
        <p:spPr>
          <a:xfrm>
            <a:off x="4567805" y="2959279"/>
            <a:ext cx="14451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229" name="Google Shape;229;p19"/>
          <p:cNvSpPr txBox="1"/>
          <p:nvPr>
            <p:ph idx="21" type="subTitle"/>
          </p:nvPr>
        </p:nvSpPr>
        <p:spPr>
          <a:xfrm>
            <a:off x="4567805" y="3456792"/>
            <a:ext cx="1445100" cy="3078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2000">
                <a:solidFill>
                  <a:schemeClr val="dk2"/>
                </a:solidFill>
                <a:latin typeface="Anton"/>
                <a:ea typeface="Anton"/>
                <a:cs typeface="Anton"/>
                <a:sym typeface="Anton"/>
              </a:defRPr>
            </a:lvl1pPr>
            <a:lvl2pPr lvl="1" rtl="0">
              <a:lnSpc>
                <a:spcPct val="100000"/>
              </a:lnSpc>
              <a:spcBef>
                <a:spcPts val="1200"/>
              </a:spcBef>
              <a:spcAft>
                <a:spcPts val="0"/>
              </a:spcAft>
              <a:buClr>
                <a:schemeClr val="dk2"/>
              </a:buClr>
              <a:buSzPts val="1000"/>
              <a:buNone/>
              <a:defRPr>
                <a:solidFill>
                  <a:schemeClr val="dk2"/>
                </a:solidFill>
              </a:defRPr>
            </a:lvl2pPr>
            <a:lvl3pPr lvl="2" rtl="0">
              <a:lnSpc>
                <a:spcPct val="100000"/>
              </a:lnSpc>
              <a:spcBef>
                <a:spcPts val="0"/>
              </a:spcBef>
              <a:spcAft>
                <a:spcPts val="0"/>
              </a:spcAft>
              <a:buClr>
                <a:schemeClr val="dk2"/>
              </a:buClr>
              <a:buSzPts val="800"/>
              <a:buNone/>
              <a:defRPr>
                <a:solidFill>
                  <a:schemeClr val="dk2"/>
                </a:solidFill>
              </a:defRPr>
            </a:lvl3pPr>
            <a:lvl4pPr lvl="3" rtl="0">
              <a:lnSpc>
                <a:spcPct val="100000"/>
              </a:lnSpc>
              <a:spcBef>
                <a:spcPts val="0"/>
              </a:spcBef>
              <a:spcAft>
                <a:spcPts val="0"/>
              </a:spcAft>
              <a:buClr>
                <a:schemeClr val="dk2"/>
              </a:buClr>
              <a:buSzPts val="1200"/>
              <a:buNone/>
              <a:defRPr>
                <a:solidFill>
                  <a:schemeClr val="dk2"/>
                </a:solidFill>
              </a:defRPr>
            </a:lvl4pPr>
            <a:lvl5pPr lvl="4" rtl="0">
              <a:lnSpc>
                <a:spcPct val="100000"/>
              </a:lnSpc>
              <a:spcBef>
                <a:spcPts val="0"/>
              </a:spcBef>
              <a:spcAft>
                <a:spcPts val="0"/>
              </a:spcAft>
              <a:buClr>
                <a:schemeClr val="dk2"/>
              </a:buClr>
              <a:buSzPts val="1000"/>
              <a:buNone/>
              <a:defRPr>
                <a:solidFill>
                  <a:schemeClr val="dk2"/>
                </a:solidFill>
              </a:defRPr>
            </a:lvl5pPr>
            <a:lvl6pPr lvl="5" rtl="0">
              <a:lnSpc>
                <a:spcPct val="100000"/>
              </a:lnSpc>
              <a:spcBef>
                <a:spcPts val="0"/>
              </a:spcBef>
              <a:spcAft>
                <a:spcPts val="0"/>
              </a:spcAft>
              <a:buClr>
                <a:schemeClr val="dk2"/>
              </a:buClr>
              <a:buSzPts val="1000"/>
              <a:buNone/>
              <a:defRPr>
                <a:solidFill>
                  <a:schemeClr val="dk2"/>
                </a:solidFill>
              </a:defRPr>
            </a:lvl6pPr>
            <a:lvl7pPr lvl="6" rtl="0">
              <a:lnSpc>
                <a:spcPct val="100000"/>
              </a:lnSpc>
              <a:spcBef>
                <a:spcPts val="0"/>
              </a:spcBef>
              <a:spcAft>
                <a:spcPts val="0"/>
              </a:spcAft>
              <a:buClr>
                <a:schemeClr val="dk2"/>
              </a:buClr>
              <a:buSzPts val="12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800"/>
              <a:buNone/>
              <a:defRPr>
                <a:solidFill>
                  <a:schemeClr val="dk2"/>
                </a:solidFill>
              </a:defRPr>
            </a:lvl9pPr>
          </a:lstStyle>
          <a:p/>
        </p:txBody>
      </p:sp>
      <p:sp>
        <p:nvSpPr>
          <p:cNvPr id="230" name="Google Shape;230;p19"/>
          <p:cNvSpPr txBox="1"/>
          <p:nvPr>
            <p:ph idx="22" type="subTitle"/>
          </p:nvPr>
        </p:nvSpPr>
        <p:spPr>
          <a:xfrm>
            <a:off x="4567805" y="4145950"/>
            <a:ext cx="14451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231" name="Google Shape;231;p19"/>
          <p:cNvSpPr/>
          <p:nvPr>
            <p:ph idx="23" type="pic"/>
          </p:nvPr>
        </p:nvSpPr>
        <p:spPr>
          <a:xfrm>
            <a:off x="6322238" y="1083450"/>
            <a:ext cx="1034100" cy="1002900"/>
          </a:xfrm>
          <a:prstGeom prst="rect">
            <a:avLst/>
          </a:prstGeom>
          <a:noFill/>
          <a:ln>
            <a:noFill/>
          </a:ln>
        </p:spPr>
      </p:sp>
      <p:sp>
        <p:nvSpPr>
          <p:cNvPr id="232" name="Google Shape;232;p19"/>
          <p:cNvSpPr/>
          <p:nvPr>
            <p:ph idx="24" type="pic"/>
          </p:nvPr>
        </p:nvSpPr>
        <p:spPr>
          <a:xfrm>
            <a:off x="6322238" y="2270125"/>
            <a:ext cx="1034100" cy="1002900"/>
          </a:xfrm>
          <a:prstGeom prst="rect">
            <a:avLst/>
          </a:prstGeom>
          <a:noFill/>
          <a:ln>
            <a:noFill/>
          </a:ln>
        </p:spPr>
      </p:sp>
      <p:sp>
        <p:nvSpPr>
          <p:cNvPr id="233" name="Google Shape;233;p19"/>
          <p:cNvSpPr/>
          <p:nvPr>
            <p:ph idx="25" type="pic"/>
          </p:nvPr>
        </p:nvSpPr>
        <p:spPr>
          <a:xfrm>
            <a:off x="6322238" y="3456800"/>
            <a:ext cx="1034100" cy="1002900"/>
          </a:xfrm>
          <a:prstGeom prst="rect">
            <a:avLst/>
          </a:prstGeom>
          <a:noFill/>
          <a:ln>
            <a:noFill/>
          </a:ln>
        </p:spPr>
      </p:sp>
      <p:sp>
        <p:nvSpPr>
          <p:cNvPr id="234" name="Google Shape;234;p19"/>
          <p:cNvSpPr txBox="1"/>
          <p:nvPr>
            <p:ph idx="26" type="subTitle"/>
          </p:nvPr>
        </p:nvSpPr>
        <p:spPr>
          <a:xfrm>
            <a:off x="7500330" y="1083450"/>
            <a:ext cx="1445100" cy="3078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2000">
                <a:solidFill>
                  <a:schemeClr val="dk2"/>
                </a:solidFill>
                <a:latin typeface="Anton"/>
                <a:ea typeface="Anton"/>
                <a:cs typeface="Anton"/>
                <a:sym typeface="Anton"/>
              </a:defRPr>
            </a:lvl1pPr>
            <a:lvl2pPr lvl="1" rtl="0">
              <a:lnSpc>
                <a:spcPct val="100000"/>
              </a:lnSpc>
              <a:spcBef>
                <a:spcPts val="1200"/>
              </a:spcBef>
              <a:spcAft>
                <a:spcPts val="0"/>
              </a:spcAft>
              <a:buClr>
                <a:schemeClr val="dk2"/>
              </a:buClr>
              <a:buSzPts val="1000"/>
              <a:buNone/>
              <a:defRPr>
                <a:solidFill>
                  <a:schemeClr val="dk2"/>
                </a:solidFill>
              </a:defRPr>
            </a:lvl2pPr>
            <a:lvl3pPr lvl="2" rtl="0">
              <a:lnSpc>
                <a:spcPct val="100000"/>
              </a:lnSpc>
              <a:spcBef>
                <a:spcPts val="0"/>
              </a:spcBef>
              <a:spcAft>
                <a:spcPts val="0"/>
              </a:spcAft>
              <a:buClr>
                <a:schemeClr val="dk2"/>
              </a:buClr>
              <a:buSzPts val="800"/>
              <a:buNone/>
              <a:defRPr>
                <a:solidFill>
                  <a:schemeClr val="dk2"/>
                </a:solidFill>
              </a:defRPr>
            </a:lvl3pPr>
            <a:lvl4pPr lvl="3" rtl="0">
              <a:lnSpc>
                <a:spcPct val="100000"/>
              </a:lnSpc>
              <a:spcBef>
                <a:spcPts val="0"/>
              </a:spcBef>
              <a:spcAft>
                <a:spcPts val="0"/>
              </a:spcAft>
              <a:buClr>
                <a:schemeClr val="dk2"/>
              </a:buClr>
              <a:buSzPts val="1200"/>
              <a:buNone/>
              <a:defRPr>
                <a:solidFill>
                  <a:schemeClr val="dk2"/>
                </a:solidFill>
              </a:defRPr>
            </a:lvl4pPr>
            <a:lvl5pPr lvl="4" rtl="0">
              <a:lnSpc>
                <a:spcPct val="100000"/>
              </a:lnSpc>
              <a:spcBef>
                <a:spcPts val="0"/>
              </a:spcBef>
              <a:spcAft>
                <a:spcPts val="0"/>
              </a:spcAft>
              <a:buClr>
                <a:schemeClr val="dk2"/>
              </a:buClr>
              <a:buSzPts val="1000"/>
              <a:buNone/>
              <a:defRPr>
                <a:solidFill>
                  <a:schemeClr val="dk2"/>
                </a:solidFill>
              </a:defRPr>
            </a:lvl5pPr>
            <a:lvl6pPr lvl="5" rtl="0">
              <a:lnSpc>
                <a:spcPct val="100000"/>
              </a:lnSpc>
              <a:spcBef>
                <a:spcPts val="0"/>
              </a:spcBef>
              <a:spcAft>
                <a:spcPts val="0"/>
              </a:spcAft>
              <a:buClr>
                <a:schemeClr val="dk2"/>
              </a:buClr>
              <a:buSzPts val="1000"/>
              <a:buNone/>
              <a:defRPr>
                <a:solidFill>
                  <a:schemeClr val="dk2"/>
                </a:solidFill>
              </a:defRPr>
            </a:lvl6pPr>
            <a:lvl7pPr lvl="6" rtl="0">
              <a:lnSpc>
                <a:spcPct val="100000"/>
              </a:lnSpc>
              <a:spcBef>
                <a:spcPts val="0"/>
              </a:spcBef>
              <a:spcAft>
                <a:spcPts val="0"/>
              </a:spcAft>
              <a:buClr>
                <a:schemeClr val="dk2"/>
              </a:buClr>
              <a:buSzPts val="12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800"/>
              <a:buNone/>
              <a:defRPr>
                <a:solidFill>
                  <a:schemeClr val="dk2"/>
                </a:solidFill>
              </a:defRPr>
            </a:lvl9pPr>
          </a:lstStyle>
          <a:p/>
        </p:txBody>
      </p:sp>
      <p:sp>
        <p:nvSpPr>
          <p:cNvPr id="235" name="Google Shape;235;p19"/>
          <p:cNvSpPr txBox="1"/>
          <p:nvPr>
            <p:ph idx="27" type="subTitle"/>
          </p:nvPr>
        </p:nvSpPr>
        <p:spPr>
          <a:xfrm>
            <a:off x="7500330" y="1772608"/>
            <a:ext cx="14451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236" name="Google Shape;236;p19"/>
          <p:cNvSpPr txBox="1"/>
          <p:nvPr>
            <p:ph idx="28" type="subTitle"/>
          </p:nvPr>
        </p:nvSpPr>
        <p:spPr>
          <a:xfrm>
            <a:off x="7500330" y="2270121"/>
            <a:ext cx="1445100" cy="3078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2000">
                <a:solidFill>
                  <a:schemeClr val="dk2"/>
                </a:solidFill>
                <a:latin typeface="Anton"/>
                <a:ea typeface="Anton"/>
                <a:cs typeface="Anton"/>
                <a:sym typeface="Anton"/>
              </a:defRPr>
            </a:lvl1pPr>
            <a:lvl2pPr lvl="1" rtl="0">
              <a:lnSpc>
                <a:spcPct val="100000"/>
              </a:lnSpc>
              <a:spcBef>
                <a:spcPts val="1200"/>
              </a:spcBef>
              <a:spcAft>
                <a:spcPts val="0"/>
              </a:spcAft>
              <a:buClr>
                <a:schemeClr val="dk2"/>
              </a:buClr>
              <a:buSzPts val="1000"/>
              <a:buNone/>
              <a:defRPr>
                <a:solidFill>
                  <a:schemeClr val="dk2"/>
                </a:solidFill>
              </a:defRPr>
            </a:lvl2pPr>
            <a:lvl3pPr lvl="2" rtl="0">
              <a:lnSpc>
                <a:spcPct val="100000"/>
              </a:lnSpc>
              <a:spcBef>
                <a:spcPts val="0"/>
              </a:spcBef>
              <a:spcAft>
                <a:spcPts val="0"/>
              </a:spcAft>
              <a:buClr>
                <a:schemeClr val="dk2"/>
              </a:buClr>
              <a:buSzPts val="800"/>
              <a:buNone/>
              <a:defRPr>
                <a:solidFill>
                  <a:schemeClr val="dk2"/>
                </a:solidFill>
              </a:defRPr>
            </a:lvl3pPr>
            <a:lvl4pPr lvl="3" rtl="0">
              <a:lnSpc>
                <a:spcPct val="100000"/>
              </a:lnSpc>
              <a:spcBef>
                <a:spcPts val="0"/>
              </a:spcBef>
              <a:spcAft>
                <a:spcPts val="0"/>
              </a:spcAft>
              <a:buClr>
                <a:schemeClr val="dk2"/>
              </a:buClr>
              <a:buSzPts val="1200"/>
              <a:buNone/>
              <a:defRPr>
                <a:solidFill>
                  <a:schemeClr val="dk2"/>
                </a:solidFill>
              </a:defRPr>
            </a:lvl4pPr>
            <a:lvl5pPr lvl="4" rtl="0">
              <a:lnSpc>
                <a:spcPct val="100000"/>
              </a:lnSpc>
              <a:spcBef>
                <a:spcPts val="0"/>
              </a:spcBef>
              <a:spcAft>
                <a:spcPts val="0"/>
              </a:spcAft>
              <a:buClr>
                <a:schemeClr val="dk2"/>
              </a:buClr>
              <a:buSzPts val="1000"/>
              <a:buNone/>
              <a:defRPr>
                <a:solidFill>
                  <a:schemeClr val="dk2"/>
                </a:solidFill>
              </a:defRPr>
            </a:lvl5pPr>
            <a:lvl6pPr lvl="5" rtl="0">
              <a:lnSpc>
                <a:spcPct val="100000"/>
              </a:lnSpc>
              <a:spcBef>
                <a:spcPts val="0"/>
              </a:spcBef>
              <a:spcAft>
                <a:spcPts val="0"/>
              </a:spcAft>
              <a:buClr>
                <a:schemeClr val="dk2"/>
              </a:buClr>
              <a:buSzPts val="1000"/>
              <a:buNone/>
              <a:defRPr>
                <a:solidFill>
                  <a:schemeClr val="dk2"/>
                </a:solidFill>
              </a:defRPr>
            </a:lvl6pPr>
            <a:lvl7pPr lvl="6" rtl="0">
              <a:lnSpc>
                <a:spcPct val="100000"/>
              </a:lnSpc>
              <a:spcBef>
                <a:spcPts val="0"/>
              </a:spcBef>
              <a:spcAft>
                <a:spcPts val="0"/>
              </a:spcAft>
              <a:buClr>
                <a:schemeClr val="dk2"/>
              </a:buClr>
              <a:buSzPts val="12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800"/>
              <a:buNone/>
              <a:defRPr>
                <a:solidFill>
                  <a:schemeClr val="dk2"/>
                </a:solidFill>
              </a:defRPr>
            </a:lvl9pPr>
          </a:lstStyle>
          <a:p/>
        </p:txBody>
      </p:sp>
      <p:sp>
        <p:nvSpPr>
          <p:cNvPr id="237" name="Google Shape;237;p19"/>
          <p:cNvSpPr txBox="1"/>
          <p:nvPr>
            <p:ph idx="29" type="subTitle"/>
          </p:nvPr>
        </p:nvSpPr>
        <p:spPr>
          <a:xfrm>
            <a:off x="7500330" y="2959279"/>
            <a:ext cx="14451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238" name="Google Shape;238;p19"/>
          <p:cNvSpPr txBox="1"/>
          <p:nvPr>
            <p:ph idx="30" type="subTitle"/>
          </p:nvPr>
        </p:nvSpPr>
        <p:spPr>
          <a:xfrm>
            <a:off x="7500330" y="3456792"/>
            <a:ext cx="1445100" cy="3078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2000">
                <a:solidFill>
                  <a:schemeClr val="dk2"/>
                </a:solidFill>
                <a:latin typeface="Anton"/>
                <a:ea typeface="Anton"/>
                <a:cs typeface="Anton"/>
                <a:sym typeface="Anton"/>
              </a:defRPr>
            </a:lvl1pPr>
            <a:lvl2pPr lvl="1" rtl="0">
              <a:lnSpc>
                <a:spcPct val="100000"/>
              </a:lnSpc>
              <a:spcBef>
                <a:spcPts val="1200"/>
              </a:spcBef>
              <a:spcAft>
                <a:spcPts val="0"/>
              </a:spcAft>
              <a:buClr>
                <a:schemeClr val="dk2"/>
              </a:buClr>
              <a:buSzPts val="1000"/>
              <a:buNone/>
              <a:defRPr>
                <a:solidFill>
                  <a:schemeClr val="dk2"/>
                </a:solidFill>
              </a:defRPr>
            </a:lvl2pPr>
            <a:lvl3pPr lvl="2" rtl="0">
              <a:lnSpc>
                <a:spcPct val="100000"/>
              </a:lnSpc>
              <a:spcBef>
                <a:spcPts val="0"/>
              </a:spcBef>
              <a:spcAft>
                <a:spcPts val="0"/>
              </a:spcAft>
              <a:buClr>
                <a:schemeClr val="dk2"/>
              </a:buClr>
              <a:buSzPts val="800"/>
              <a:buNone/>
              <a:defRPr>
                <a:solidFill>
                  <a:schemeClr val="dk2"/>
                </a:solidFill>
              </a:defRPr>
            </a:lvl3pPr>
            <a:lvl4pPr lvl="3" rtl="0">
              <a:lnSpc>
                <a:spcPct val="100000"/>
              </a:lnSpc>
              <a:spcBef>
                <a:spcPts val="0"/>
              </a:spcBef>
              <a:spcAft>
                <a:spcPts val="0"/>
              </a:spcAft>
              <a:buClr>
                <a:schemeClr val="dk2"/>
              </a:buClr>
              <a:buSzPts val="1200"/>
              <a:buNone/>
              <a:defRPr>
                <a:solidFill>
                  <a:schemeClr val="dk2"/>
                </a:solidFill>
              </a:defRPr>
            </a:lvl4pPr>
            <a:lvl5pPr lvl="4" rtl="0">
              <a:lnSpc>
                <a:spcPct val="100000"/>
              </a:lnSpc>
              <a:spcBef>
                <a:spcPts val="0"/>
              </a:spcBef>
              <a:spcAft>
                <a:spcPts val="0"/>
              </a:spcAft>
              <a:buClr>
                <a:schemeClr val="dk2"/>
              </a:buClr>
              <a:buSzPts val="1000"/>
              <a:buNone/>
              <a:defRPr>
                <a:solidFill>
                  <a:schemeClr val="dk2"/>
                </a:solidFill>
              </a:defRPr>
            </a:lvl5pPr>
            <a:lvl6pPr lvl="5" rtl="0">
              <a:lnSpc>
                <a:spcPct val="100000"/>
              </a:lnSpc>
              <a:spcBef>
                <a:spcPts val="0"/>
              </a:spcBef>
              <a:spcAft>
                <a:spcPts val="0"/>
              </a:spcAft>
              <a:buClr>
                <a:schemeClr val="dk2"/>
              </a:buClr>
              <a:buSzPts val="1000"/>
              <a:buNone/>
              <a:defRPr>
                <a:solidFill>
                  <a:schemeClr val="dk2"/>
                </a:solidFill>
              </a:defRPr>
            </a:lvl6pPr>
            <a:lvl7pPr lvl="6" rtl="0">
              <a:lnSpc>
                <a:spcPct val="100000"/>
              </a:lnSpc>
              <a:spcBef>
                <a:spcPts val="0"/>
              </a:spcBef>
              <a:spcAft>
                <a:spcPts val="0"/>
              </a:spcAft>
              <a:buClr>
                <a:schemeClr val="dk2"/>
              </a:buClr>
              <a:buSzPts val="12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800"/>
              <a:buNone/>
              <a:defRPr>
                <a:solidFill>
                  <a:schemeClr val="dk2"/>
                </a:solidFill>
              </a:defRPr>
            </a:lvl9pPr>
          </a:lstStyle>
          <a:p/>
        </p:txBody>
      </p:sp>
      <p:sp>
        <p:nvSpPr>
          <p:cNvPr id="239" name="Google Shape;239;p19"/>
          <p:cNvSpPr txBox="1"/>
          <p:nvPr>
            <p:ph idx="31" type="subTitle"/>
          </p:nvPr>
        </p:nvSpPr>
        <p:spPr>
          <a:xfrm>
            <a:off x="7500330" y="4145950"/>
            <a:ext cx="14451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o Slide 1">
  <p:cSld name="CUSTOM_3_1_1_1_1_1_1_1_1">
    <p:bg>
      <p:bgPr>
        <a:solidFill>
          <a:schemeClr val="accent3"/>
        </a:solidFill>
      </p:bgPr>
    </p:bg>
    <p:spTree>
      <p:nvGrpSpPr>
        <p:cNvPr id="240" name="Shape 240"/>
        <p:cNvGrpSpPr/>
        <p:nvPr/>
      </p:nvGrpSpPr>
      <p:grpSpPr>
        <a:xfrm>
          <a:off x="0" y="0"/>
          <a:ext cx="0" cy="0"/>
          <a:chOff x="0" y="0"/>
          <a:chExt cx="0" cy="0"/>
        </a:xfrm>
      </p:grpSpPr>
      <p:sp>
        <p:nvSpPr>
          <p:cNvPr id="241" name="Google Shape;241;p20"/>
          <p:cNvSpPr txBox="1"/>
          <p:nvPr>
            <p:ph type="title"/>
          </p:nvPr>
        </p:nvSpPr>
        <p:spPr>
          <a:xfrm>
            <a:off x="457200" y="2764775"/>
            <a:ext cx="2180100" cy="5805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3600"/>
            </a:lvl1pPr>
            <a:lvl2pPr lvl="1" rtl="0">
              <a:spcBef>
                <a:spcPts val="0"/>
              </a:spcBef>
              <a:spcAft>
                <a:spcPts val="0"/>
              </a:spcAft>
              <a:buClr>
                <a:schemeClr val="lt1"/>
              </a:buClr>
              <a:buSzPts val="3600"/>
              <a:buNone/>
              <a:defRPr sz="3600">
                <a:solidFill>
                  <a:schemeClr val="lt1"/>
                </a:solidFill>
                <a:latin typeface="Lora"/>
                <a:ea typeface="Lora"/>
                <a:cs typeface="Lora"/>
                <a:sym typeface="Lora"/>
              </a:defRPr>
            </a:lvl2pPr>
            <a:lvl3pPr lvl="2" rtl="0">
              <a:spcBef>
                <a:spcPts val="0"/>
              </a:spcBef>
              <a:spcAft>
                <a:spcPts val="0"/>
              </a:spcAft>
              <a:buClr>
                <a:schemeClr val="lt1"/>
              </a:buClr>
              <a:buSzPts val="3600"/>
              <a:buNone/>
              <a:defRPr sz="3600">
                <a:solidFill>
                  <a:schemeClr val="lt1"/>
                </a:solidFill>
                <a:latin typeface="Lora"/>
                <a:ea typeface="Lora"/>
                <a:cs typeface="Lora"/>
                <a:sym typeface="Lora"/>
              </a:defRPr>
            </a:lvl3pPr>
            <a:lvl4pPr lvl="3" rtl="0">
              <a:spcBef>
                <a:spcPts val="0"/>
              </a:spcBef>
              <a:spcAft>
                <a:spcPts val="0"/>
              </a:spcAft>
              <a:buClr>
                <a:schemeClr val="lt1"/>
              </a:buClr>
              <a:buSzPts val="3600"/>
              <a:buNone/>
              <a:defRPr sz="3600">
                <a:solidFill>
                  <a:schemeClr val="lt1"/>
                </a:solidFill>
                <a:latin typeface="Lora"/>
                <a:ea typeface="Lora"/>
                <a:cs typeface="Lora"/>
                <a:sym typeface="Lora"/>
              </a:defRPr>
            </a:lvl4pPr>
            <a:lvl5pPr lvl="4" rtl="0">
              <a:spcBef>
                <a:spcPts val="0"/>
              </a:spcBef>
              <a:spcAft>
                <a:spcPts val="0"/>
              </a:spcAft>
              <a:buClr>
                <a:schemeClr val="lt1"/>
              </a:buClr>
              <a:buSzPts val="3600"/>
              <a:buNone/>
              <a:defRPr sz="3600">
                <a:solidFill>
                  <a:schemeClr val="lt1"/>
                </a:solidFill>
                <a:latin typeface="Lora"/>
                <a:ea typeface="Lora"/>
                <a:cs typeface="Lora"/>
                <a:sym typeface="Lora"/>
              </a:defRPr>
            </a:lvl5pPr>
            <a:lvl6pPr lvl="5" rtl="0">
              <a:spcBef>
                <a:spcPts val="0"/>
              </a:spcBef>
              <a:spcAft>
                <a:spcPts val="0"/>
              </a:spcAft>
              <a:buClr>
                <a:schemeClr val="lt1"/>
              </a:buClr>
              <a:buSzPts val="3600"/>
              <a:buNone/>
              <a:defRPr sz="3600">
                <a:solidFill>
                  <a:schemeClr val="lt1"/>
                </a:solidFill>
                <a:latin typeface="Lora"/>
                <a:ea typeface="Lora"/>
                <a:cs typeface="Lora"/>
                <a:sym typeface="Lora"/>
              </a:defRPr>
            </a:lvl6pPr>
            <a:lvl7pPr lvl="6" rtl="0">
              <a:spcBef>
                <a:spcPts val="0"/>
              </a:spcBef>
              <a:spcAft>
                <a:spcPts val="0"/>
              </a:spcAft>
              <a:buClr>
                <a:schemeClr val="lt1"/>
              </a:buClr>
              <a:buSzPts val="3600"/>
              <a:buNone/>
              <a:defRPr sz="3600">
                <a:solidFill>
                  <a:schemeClr val="lt1"/>
                </a:solidFill>
                <a:latin typeface="Lora"/>
                <a:ea typeface="Lora"/>
                <a:cs typeface="Lora"/>
                <a:sym typeface="Lora"/>
              </a:defRPr>
            </a:lvl7pPr>
            <a:lvl8pPr lvl="7" rtl="0">
              <a:spcBef>
                <a:spcPts val="0"/>
              </a:spcBef>
              <a:spcAft>
                <a:spcPts val="0"/>
              </a:spcAft>
              <a:buClr>
                <a:schemeClr val="lt1"/>
              </a:buClr>
              <a:buSzPts val="3600"/>
              <a:buNone/>
              <a:defRPr sz="3600">
                <a:solidFill>
                  <a:schemeClr val="lt1"/>
                </a:solidFill>
                <a:latin typeface="Lora"/>
                <a:ea typeface="Lora"/>
                <a:cs typeface="Lora"/>
                <a:sym typeface="Lora"/>
              </a:defRPr>
            </a:lvl8pPr>
            <a:lvl9pPr lvl="8" rtl="0">
              <a:spcBef>
                <a:spcPts val="0"/>
              </a:spcBef>
              <a:spcAft>
                <a:spcPts val="0"/>
              </a:spcAft>
              <a:buClr>
                <a:schemeClr val="lt1"/>
              </a:buClr>
              <a:buSzPts val="3600"/>
              <a:buNone/>
              <a:defRPr sz="3600">
                <a:solidFill>
                  <a:schemeClr val="lt1"/>
                </a:solidFill>
                <a:latin typeface="Lora"/>
                <a:ea typeface="Lora"/>
                <a:cs typeface="Lora"/>
                <a:sym typeface="Lora"/>
              </a:defRPr>
            </a:lvl9pPr>
          </a:lstStyle>
          <a:p/>
        </p:txBody>
      </p:sp>
      <p:sp>
        <p:nvSpPr>
          <p:cNvPr id="242" name="Google Shape;242;p20"/>
          <p:cNvSpPr txBox="1"/>
          <p:nvPr>
            <p:ph idx="1" type="subTitle"/>
          </p:nvPr>
        </p:nvSpPr>
        <p:spPr>
          <a:xfrm>
            <a:off x="463825" y="3881462"/>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rgbClr val="0F0F0F"/>
                </a:solidFill>
                <a:latin typeface="Lora SemiBold"/>
                <a:ea typeface="Lora SemiBold"/>
                <a:cs typeface="Lora SemiBold"/>
                <a:sym typeface="Lora SemiBold"/>
              </a:defRPr>
            </a:lvl1pPr>
            <a:lvl2pPr lvl="1" rtl="0">
              <a:spcBef>
                <a:spcPts val="120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43" name="Google Shape;243;p20"/>
          <p:cNvSpPr/>
          <p:nvPr>
            <p:ph idx="2" type="pic"/>
          </p:nvPr>
        </p:nvSpPr>
        <p:spPr>
          <a:xfrm>
            <a:off x="455425" y="455425"/>
            <a:ext cx="2180100" cy="2114400"/>
          </a:xfrm>
          <a:prstGeom prst="rect">
            <a:avLst/>
          </a:prstGeom>
          <a:noFill/>
          <a:ln>
            <a:noFill/>
          </a:ln>
        </p:spPr>
      </p:sp>
      <p:sp>
        <p:nvSpPr>
          <p:cNvPr id="244" name="Google Shape;244;p20"/>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245" name="Google Shape;245;p20"/>
          <p:cNvSpPr txBox="1"/>
          <p:nvPr>
            <p:ph idx="3"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246" name="Google Shape;246;p20"/>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247" name="Google Shape;247;p20"/>
          <p:cNvSpPr txBox="1"/>
          <p:nvPr>
            <p:ph idx="4" type="subTitle"/>
          </p:nvPr>
        </p:nvSpPr>
        <p:spPr>
          <a:xfrm>
            <a:off x="3662950" y="457200"/>
            <a:ext cx="5025600" cy="958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a:solidFill>
                  <a:srgbClr val="0F0F0F"/>
                </a:solidFill>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
        <p:nvSpPr>
          <p:cNvPr id="248" name="Google Shape;248;p20"/>
          <p:cNvSpPr txBox="1"/>
          <p:nvPr>
            <p:ph idx="5" type="subTitle"/>
          </p:nvPr>
        </p:nvSpPr>
        <p:spPr>
          <a:xfrm>
            <a:off x="3662950" y="1743050"/>
            <a:ext cx="5025600" cy="2559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rgbClr val="0F0F0F"/>
                </a:solidFill>
                <a:latin typeface="Inter"/>
                <a:ea typeface="Inter"/>
                <a:cs typeface="Inter"/>
                <a:sym typeface="Inter"/>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Font typeface="Lora"/>
              <a:buNone/>
              <a:defRPr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B">
  <p:cSld name="TITLE_AND_BODY_3">
    <p:bg>
      <p:bgPr>
        <a:solidFill>
          <a:schemeClr val="dk1"/>
        </a:soli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457200" y="445025"/>
            <a:ext cx="8229600" cy="572700"/>
          </a:xfrm>
          <a:prstGeom prst="rect">
            <a:avLst/>
          </a:prstGeom>
        </p:spPr>
        <p:txBody>
          <a:bodyPr anchorCtr="0" anchor="t" bIns="0" lIns="0" spcFirstLastPara="1" rIns="0" wrap="square" tIns="0">
            <a:sp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7" name="Google Shape;17;p3"/>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solidFill>
                  <a:schemeClr val="lt1"/>
                </a:solidFill>
                <a:latin typeface="Lora"/>
                <a:ea typeface="Lora"/>
                <a:cs typeface="Lora"/>
                <a:sym typeface="Lora"/>
              </a:defRPr>
            </a:lvl1pPr>
            <a:lvl2pPr lvl="1" rtl="0">
              <a:buNone/>
              <a:defRPr>
                <a:solidFill>
                  <a:schemeClr val="lt1"/>
                </a:solidFill>
                <a:latin typeface="Lora"/>
                <a:ea typeface="Lora"/>
                <a:cs typeface="Lora"/>
                <a:sym typeface="Lora"/>
              </a:defRPr>
            </a:lvl2pPr>
            <a:lvl3pPr lvl="2" rtl="0">
              <a:buNone/>
              <a:defRPr>
                <a:solidFill>
                  <a:schemeClr val="lt1"/>
                </a:solidFill>
                <a:latin typeface="Lora"/>
                <a:ea typeface="Lora"/>
                <a:cs typeface="Lora"/>
                <a:sym typeface="Lora"/>
              </a:defRPr>
            </a:lvl3pPr>
            <a:lvl4pPr lvl="3" rtl="0">
              <a:buNone/>
              <a:defRPr>
                <a:solidFill>
                  <a:schemeClr val="lt1"/>
                </a:solidFill>
                <a:latin typeface="Lora"/>
                <a:ea typeface="Lora"/>
                <a:cs typeface="Lora"/>
                <a:sym typeface="Lora"/>
              </a:defRPr>
            </a:lvl4pPr>
            <a:lvl5pPr lvl="4" rtl="0">
              <a:buNone/>
              <a:defRPr>
                <a:solidFill>
                  <a:schemeClr val="lt1"/>
                </a:solidFill>
                <a:latin typeface="Lora"/>
                <a:ea typeface="Lora"/>
                <a:cs typeface="Lora"/>
                <a:sym typeface="Lora"/>
              </a:defRPr>
            </a:lvl5pPr>
            <a:lvl6pPr lvl="5" rtl="0">
              <a:buNone/>
              <a:defRPr>
                <a:solidFill>
                  <a:schemeClr val="lt1"/>
                </a:solidFill>
                <a:latin typeface="Lora"/>
                <a:ea typeface="Lora"/>
                <a:cs typeface="Lora"/>
                <a:sym typeface="Lora"/>
              </a:defRPr>
            </a:lvl6pPr>
            <a:lvl7pPr lvl="6" rtl="0">
              <a:buNone/>
              <a:defRPr>
                <a:solidFill>
                  <a:schemeClr val="lt1"/>
                </a:solidFill>
                <a:latin typeface="Lora"/>
                <a:ea typeface="Lora"/>
                <a:cs typeface="Lora"/>
                <a:sym typeface="Lora"/>
              </a:defRPr>
            </a:lvl7pPr>
            <a:lvl8pPr lvl="7" rtl="0">
              <a:buNone/>
              <a:defRPr>
                <a:solidFill>
                  <a:schemeClr val="lt1"/>
                </a:solidFill>
                <a:latin typeface="Lora"/>
                <a:ea typeface="Lora"/>
                <a:cs typeface="Lora"/>
                <a:sym typeface="Lora"/>
              </a:defRPr>
            </a:lvl8pPr>
            <a:lvl9pPr lvl="8" rtl="0">
              <a:buNone/>
              <a:defRPr>
                <a:solidFill>
                  <a:schemeClr val="lt1"/>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18" name="Google Shape;18;p3"/>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19" name="Google Shape;19;p3"/>
          <p:cNvSpPr txBox="1"/>
          <p:nvPr>
            <p:ph idx="2" type="subTitle"/>
          </p:nvPr>
        </p:nvSpPr>
        <p:spPr>
          <a:xfrm>
            <a:off x="457200" y="923464"/>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0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1000"/>
              <a:buNone/>
              <a:defRPr sz="1000">
                <a:solidFill>
                  <a:schemeClr val="lt1"/>
                </a:solidFill>
              </a:defRPr>
            </a:lvl3pPr>
            <a:lvl4pPr lvl="3" rtl="0">
              <a:spcBef>
                <a:spcPts val="0"/>
              </a:spcBef>
              <a:spcAft>
                <a:spcPts val="0"/>
              </a:spcAft>
              <a:buClr>
                <a:schemeClr val="lt1"/>
              </a:buClr>
              <a:buSzPts val="1000"/>
              <a:buNone/>
              <a:defRPr sz="1000">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000"/>
              <a:buNone/>
              <a:defRPr sz="1000">
                <a:solidFill>
                  <a:schemeClr val="lt1"/>
                </a:solidFill>
              </a:defRPr>
            </a:lvl7pPr>
            <a:lvl8pPr lvl="7" rtl="0">
              <a:spcBef>
                <a:spcPts val="0"/>
              </a:spcBef>
              <a:spcAft>
                <a:spcPts val="0"/>
              </a:spcAft>
              <a:buClr>
                <a:schemeClr val="lt1"/>
              </a:buClr>
              <a:buSzPts val="1000"/>
              <a:buNone/>
              <a:defRPr sz="1000">
                <a:solidFill>
                  <a:schemeClr val="lt1"/>
                </a:solidFill>
              </a:defRPr>
            </a:lvl8pPr>
            <a:lvl9pPr lvl="8" rtl="0">
              <a:spcBef>
                <a:spcPts val="0"/>
              </a:spcBef>
              <a:spcAft>
                <a:spcPts val="0"/>
              </a:spcAft>
              <a:buClr>
                <a:schemeClr val="lt1"/>
              </a:buClr>
              <a:buSzPts val="1000"/>
              <a:buNone/>
              <a:defRPr sz="1000">
                <a:solidFill>
                  <a:schemeClr val="lt1"/>
                </a:solidFill>
              </a:defRPr>
            </a:lvl9pPr>
          </a:lstStyle>
          <a:p/>
        </p:txBody>
      </p:sp>
      <p:pic>
        <p:nvPicPr>
          <p:cNvPr id="20" name="Google Shape;20;p3"/>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o Slide 2">
  <p:cSld name="CUSTOM_3_1_1_1_1_1_1_1_1_1">
    <p:bg>
      <p:bgPr>
        <a:solidFill>
          <a:schemeClr val="dk1"/>
        </a:solidFill>
      </p:bgPr>
    </p:bg>
    <p:spTree>
      <p:nvGrpSpPr>
        <p:cNvPr id="249" name="Shape 249"/>
        <p:cNvGrpSpPr/>
        <p:nvPr/>
      </p:nvGrpSpPr>
      <p:grpSpPr>
        <a:xfrm>
          <a:off x="0" y="0"/>
          <a:ext cx="0" cy="0"/>
          <a:chOff x="0" y="0"/>
          <a:chExt cx="0" cy="0"/>
        </a:xfrm>
      </p:grpSpPr>
      <p:sp>
        <p:nvSpPr>
          <p:cNvPr id="250" name="Google Shape;250;p21"/>
          <p:cNvSpPr/>
          <p:nvPr>
            <p:ph idx="2" type="pic"/>
          </p:nvPr>
        </p:nvSpPr>
        <p:spPr>
          <a:xfrm>
            <a:off x="0" y="0"/>
            <a:ext cx="4572000" cy="5143500"/>
          </a:xfrm>
          <a:prstGeom prst="rect">
            <a:avLst/>
          </a:prstGeom>
          <a:noFill/>
          <a:ln>
            <a:noFill/>
          </a:ln>
        </p:spPr>
      </p:sp>
      <p:sp>
        <p:nvSpPr>
          <p:cNvPr id="251" name="Google Shape;251;p21"/>
          <p:cNvSpPr txBox="1"/>
          <p:nvPr>
            <p:ph type="title"/>
          </p:nvPr>
        </p:nvSpPr>
        <p:spPr>
          <a:xfrm>
            <a:off x="457200" y="461963"/>
            <a:ext cx="2180100" cy="580500"/>
          </a:xfrm>
          <a:prstGeom prst="rect">
            <a:avLst/>
          </a:prstGeom>
        </p:spPr>
        <p:txBody>
          <a:bodyPr anchorCtr="0" anchor="t" bIns="0" lIns="0" spcFirstLastPara="1" rIns="0" wrap="square" tIns="0">
            <a:noAutofit/>
          </a:bodyPr>
          <a:lstStyle>
            <a:lvl1pPr indent="0" lvl="0" marL="0" marR="0" rtl="0" algn="l">
              <a:lnSpc>
                <a:spcPct val="85000"/>
              </a:lnSpc>
              <a:spcBef>
                <a:spcPts val="0"/>
              </a:spcBef>
              <a:spcAft>
                <a:spcPts val="0"/>
              </a:spcAft>
              <a:buNone/>
              <a:defRPr sz="3600">
                <a:solidFill>
                  <a:schemeClr val="lt1"/>
                </a:solidFill>
              </a:defRPr>
            </a:lvl1pPr>
            <a:lvl2pPr lvl="1" rtl="0">
              <a:spcBef>
                <a:spcPts val="0"/>
              </a:spcBef>
              <a:spcAft>
                <a:spcPts val="0"/>
              </a:spcAft>
              <a:buClr>
                <a:schemeClr val="lt1"/>
              </a:buClr>
              <a:buSzPts val="3600"/>
              <a:buNone/>
              <a:defRPr sz="3600">
                <a:solidFill>
                  <a:schemeClr val="lt1"/>
                </a:solidFill>
                <a:latin typeface="Lora"/>
                <a:ea typeface="Lora"/>
                <a:cs typeface="Lora"/>
                <a:sym typeface="Lora"/>
              </a:defRPr>
            </a:lvl2pPr>
            <a:lvl3pPr lvl="2" rtl="0">
              <a:spcBef>
                <a:spcPts val="0"/>
              </a:spcBef>
              <a:spcAft>
                <a:spcPts val="0"/>
              </a:spcAft>
              <a:buClr>
                <a:schemeClr val="lt1"/>
              </a:buClr>
              <a:buSzPts val="3600"/>
              <a:buNone/>
              <a:defRPr sz="3600">
                <a:solidFill>
                  <a:schemeClr val="lt1"/>
                </a:solidFill>
                <a:latin typeface="Lora"/>
                <a:ea typeface="Lora"/>
                <a:cs typeface="Lora"/>
                <a:sym typeface="Lora"/>
              </a:defRPr>
            </a:lvl3pPr>
            <a:lvl4pPr lvl="3" rtl="0">
              <a:spcBef>
                <a:spcPts val="0"/>
              </a:spcBef>
              <a:spcAft>
                <a:spcPts val="0"/>
              </a:spcAft>
              <a:buClr>
                <a:schemeClr val="lt1"/>
              </a:buClr>
              <a:buSzPts val="3600"/>
              <a:buNone/>
              <a:defRPr sz="3600">
                <a:solidFill>
                  <a:schemeClr val="lt1"/>
                </a:solidFill>
                <a:latin typeface="Lora"/>
                <a:ea typeface="Lora"/>
                <a:cs typeface="Lora"/>
                <a:sym typeface="Lora"/>
              </a:defRPr>
            </a:lvl4pPr>
            <a:lvl5pPr lvl="4" rtl="0">
              <a:spcBef>
                <a:spcPts val="0"/>
              </a:spcBef>
              <a:spcAft>
                <a:spcPts val="0"/>
              </a:spcAft>
              <a:buClr>
                <a:schemeClr val="lt1"/>
              </a:buClr>
              <a:buSzPts val="3600"/>
              <a:buNone/>
              <a:defRPr sz="3600">
                <a:solidFill>
                  <a:schemeClr val="lt1"/>
                </a:solidFill>
                <a:latin typeface="Lora"/>
                <a:ea typeface="Lora"/>
                <a:cs typeface="Lora"/>
                <a:sym typeface="Lora"/>
              </a:defRPr>
            </a:lvl5pPr>
            <a:lvl6pPr lvl="5" rtl="0">
              <a:spcBef>
                <a:spcPts val="0"/>
              </a:spcBef>
              <a:spcAft>
                <a:spcPts val="0"/>
              </a:spcAft>
              <a:buClr>
                <a:schemeClr val="lt1"/>
              </a:buClr>
              <a:buSzPts val="3600"/>
              <a:buNone/>
              <a:defRPr sz="3600">
                <a:solidFill>
                  <a:schemeClr val="lt1"/>
                </a:solidFill>
                <a:latin typeface="Lora"/>
                <a:ea typeface="Lora"/>
                <a:cs typeface="Lora"/>
                <a:sym typeface="Lora"/>
              </a:defRPr>
            </a:lvl6pPr>
            <a:lvl7pPr lvl="6" rtl="0">
              <a:spcBef>
                <a:spcPts val="0"/>
              </a:spcBef>
              <a:spcAft>
                <a:spcPts val="0"/>
              </a:spcAft>
              <a:buClr>
                <a:schemeClr val="lt1"/>
              </a:buClr>
              <a:buSzPts val="3600"/>
              <a:buNone/>
              <a:defRPr sz="3600">
                <a:solidFill>
                  <a:schemeClr val="lt1"/>
                </a:solidFill>
                <a:latin typeface="Lora"/>
                <a:ea typeface="Lora"/>
                <a:cs typeface="Lora"/>
                <a:sym typeface="Lora"/>
              </a:defRPr>
            </a:lvl7pPr>
            <a:lvl8pPr lvl="7" rtl="0">
              <a:spcBef>
                <a:spcPts val="0"/>
              </a:spcBef>
              <a:spcAft>
                <a:spcPts val="0"/>
              </a:spcAft>
              <a:buClr>
                <a:schemeClr val="lt1"/>
              </a:buClr>
              <a:buSzPts val="3600"/>
              <a:buNone/>
              <a:defRPr sz="3600">
                <a:solidFill>
                  <a:schemeClr val="lt1"/>
                </a:solidFill>
                <a:latin typeface="Lora"/>
                <a:ea typeface="Lora"/>
                <a:cs typeface="Lora"/>
                <a:sym typeface="Lora"/>
              </a:defRPr>
            </a:lvl8pPr>
            <a:lvl9pPr lvl="8" rtl="0">
              <a:spcBef>
                <a:spcPts val="0"/>
              </a:spcBef>
              <a:spcAft>
                <a:spcPts val="0"/>
              </a:spcAft>
              <a:buClr>
                <a:schemeClr val="lt1"/>
              </a:buClr>
              <a:buSzPts val="3600"/>
              <a:buNone/>
              <a:defRPr sz="3600">
                <a:solidFill>
                  <a:schemeClr val="lt1"/>
                </a:solidFill>
                <a:latin typeface="Lora"/>
                <a:ea typeface="Lora"/>
                <a:cs typeface="Lora"/>
                <a:sym typeface="Lora"/>
              </a:defRPr>
            </a:lvl9pPr>
          </a:lstStyle>
          <a:p/>
        </p:txBody>
      </p:sp>
      <p:sp>
        <p:nvSpPr>
          <p:cNvPr id="252" name="Google Shape;252;p21"/>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solidFill>
                  <a:schemeClr val="lt1"/>
                </a:solidFill>
                <a:latin typeface="Lora"/>
                <a:ea typeface="Lora"/>
                <a:cs typeface="Lora"/>
                <a:sym typeface="Lora"/>
              </a:defRPr>
            </a:lvl1pPr>
            <a:lvl2pPr lvl="1" rtl="0">
              <a:buNone/>
              <a:defRPr>
                <a:solidFill>
                  <a:schemeClr val="lt1"/>
                </a:solidFill>
                <a:latin typeface="Lora"/>
                <a:ea typeface="Lora"/>
                <a:cs typeface="Lora"/>
                <a:sym typeface="Lora"/>
              </a:defRPr>
            </a:lvl2pPr>
            <a:lvl3pPr lvl="2" rtl="0">
              <a:buNone/>
              <a:defRPr>
                <a:solidFill>
                  <a:schemeClr val="lt1"/>
                </a:solidFill>
                <a:latin typeface="Lora"/>
                <a:ea typeface="Lora"/>
                <a:cs typeface="Lora"/>
                <a:sym typeface="Lora"/>
              </a:defRPr>
            </a:lvl3pPr>
            <a:lvl4pPr lvl="3" rtl="0">
              <a:buNone/>
              <a:defRPr>
                <a:solidFill>
                  <a:schemeClr val="lt1"/>
                </a:solidFill>
                <a:latin typeface="Lora"/>
                <a:ea typeface="Lora"/>
                <a:cs typeface="Lora"/>
                <a:sym typeface="Lora"/>
              </a:defRPr>
            </a:lvl4pPr>
            <a:lvl5pPr lvl="4" rtl="0">
              <a:buNone/>
              <a:defRPr>
                <a:solidFill>
                  <a:schemeClr val="lt1"/>
                </a:solidFill>
                <a:latin typeface="Lora"/>
                <a:ea typeface="Lora"/>
                <a:cs typeface="Lora"/>
                <a:sym typeface="Lora"/>
              </a:defRPr>
            </a:lvl5pPr>
            <a:lvl6pPr lvl="5" rtl="0">
              <a:buNone/>
              <a:defRPr>
                <a:solidFill>
                  <a:schemeClr val="lt1"/>
                </a:solidFill>
                <a:latin typeface="Lora"/>
                <a:ea typeface="Lora"/>
                <a:cs typeface="Lora"/>
                <a:sym typeface="Lora"/>
              </a:defRPr>
            </a:lvl6pPr>
            <a:lvl7pPr lvl="6" rtl="0">
              <a:buNone/>
              <a:defRPr>
                <a:solidFill>
                  <a:schemeClr val="lt1"/>
                </a:solidFill>
                <a:latin typeface="Lora"/>
                <a:ea typeface="Lora"/>
                <a:cs typeface="Lora"/>
                <a:sym typeface="Lora"/>
              </a:defRPr>
            </a:lvl7pPr>
            <a:lvl8pPr lvl="7" rtl="0">
              <a:buNone/>
              <a:defRPr>
                <a:solidFill>
                  <a:schemeClr val="lt1"/>
                </a:solidFill>
                <a:latin typeface="Lora"/>
                <a:ea typeface="Lora"/>
                <a:cs typeface="Lora"/>
                <a:sym typeface="Lora"/>
              </a:defRPr>
            </a:lvl8pPr>
            <a:lvl9pPr lvl="8" rtl="0">
              <a:buNone/>
              <a:defRPr>
                <a:solidFill>
                  <a:schemeClr val="lt1"/>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253" name="Google Shape;253;p21"/>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254" name="Google Shape;254;p21"/>
          <p:cNvSpPr txBox="1"/>
          <p:nvPr>
            <p:ph idx="3" type="subTitle"/>
          </p:nvPr>
        </p:nvSpPr>
        <p:spPr>
          <a:xfrm>
            <a:off x="4911325" y="457200"/>
            <a:ext cx="3777300" cy="958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a:solidFill>
                  <a:schemeClr val="lt1"/>
                </a:solidFill>
              </a:defRPr>
            </a:lvl1pPr>
            <a:lvl2pPr lvl="1" rtl="0">
              <a:spcBef>
                <a:spcPts val="1200"/>
              </a:spcBef>
              <a:spcAft>
                <a:spcPts val="0"/>
              </a:spcAft>
              <a:buClr>
                <a:schemeClr val="lt1"/>
              </a:buClr>
              <a:buSzPts val="1400"/>
              <a:buFont typeface="Lora"/>
              <a:buNone/>
              <a:defRPr sz="1400">
                <a:solidFill>
                  <a:schemeClr val="lt1"/>
                </a:solidFill>
                <a:latin typeface="Lora"/>
                <a:ea typeface="Lora"/>
                <a:cs typeface="Lora"/>
                <a:sym typeface="Lora"/>
              </a:defRPr>
            </a:lvl2pPr>
            <a:lvl3pPr lvl="2" rtl="0">
              <a:spcBef>
                <a:spcPts val="0"/>
              </a:spcBef>
              <a:spcAft>
                <a:spcPts val="0"/>
              </a:spcAft>
              <a:buClr>
                <a:schemeClr val="lt1"/>
              </a:buClr>
              <a:buSzPts val="1400"/>
              <a:buFont typeface="Lora"/>
              <a:buNone/>
              <a:defRPr sz="1400">
                <a:solidFill>
                  <a:schemeClr val="lt1"/>
                </a:solidFill>
                <a:latin typeface="Lora"/>
                <a:ea typeface="Lora"/>
                <a:cs typeface="Lora"/>
                <a:sym typeface="Lora"/>
              </a:defRPr>
            </a:lvl3pPr>
            <a:lvl4pPr lvl="3" rtl="0">
              <a:spcBef>
                <a:spcPts val="0"/>
              </a:spcBef>
              <a:spcAft>
                <a:spcPts val="0"/>
              </a:spcAft>
              <a:buClr>
                <a:schemeClr val="lt1"/>
              </a:buClr>
              <a:buSzPts val="1400"/>
              <a:buFont typeface="Lora"/>
              <a:buNone/>
              <a:defRPr sz="1400">
                <a:solidFill>
                  <a:schemeClr val="lt1"/>
                </a:solidFill>
                <a:latin typeface="Lora"/>
                <a:ea typeface="Lora"/>
                <a:cs typeface="Lora"/>
                <a:sym typeface="Lora"/>
              </a:defRPr>
            </a:lvl4pPr>
            <a:lvl5pPr lvl="4" rtl="0">
              <a:spcBef>
                <a:spcPts val="0"/>
              </a:spcBef>
              <a:spcAft>
                <a:spcPts val="0"/>
              </a:spcAft>
              <a:buClr>
                <a:schemeClr val="lt1"/>
              </a:buClr>
              <a:buSzPts val="1400"/>
              <a:buNone/>
              <a:defRPr sz="1400">
                <a:solidFill>
                  <a:schemeClr val="lt1"/>
                </a:solidFill>
              </a:defRPr>
            </a:lvl5pPr>
            <a:lvl6pPr lvl="5" rtl="0">
              <a:spcBef>
                <a:spcPts val="0"/>
              </a:spcBef>
              <a:spcAft>
                <a:spcPts val="0"/>
              </a:spcAft>
              <a:buClr>
                <a:schemeClr val="lt1"/>
              </a:buClr>
              <a:buSzPts val="1400"/>
              <a:buNone/>
              <a:defRPr b="0" sz="1400">
                <a:solidFill>
                  <a:schemeClr val="lt1"/>
                </a:solidFill>
              </a:defRPr>
            </a:lvl6pPr>
            <a:lvl7pPr lvl="6" rtl="0">
              <a:spcBef>
                <a:spcPts val="0"/>
              </a:spcBef>
              <a:spcAft>
                <a:spcPts val="0"/>
              </a:spcAft>
              <a:buClr>
                <a:schemeClr val="lt1"/>
              </a:buClr>
              <a:buSzPts val="1400"/>
              <a:buFont typeface="Lora"/>
              <a:buNone/>
              <a:defRPr b="0" sz="1400">
                <a:solidFill>
                  <a:schemeClr val="lt1"/>
                </a:solidFill>
                <a:latin typeface="Lora"/>
                <a:ea typeface="Lora"/>
                <a:cs typeface="Lora"/>
                <a:sym typeface="Lora"/>
              </a:defRPr>
            </a:lvl7pPr>
            <a:lvl8pPr lvl="7" rtl="0">
              <a:spcBef>
                <a:spcPts val="0"/>
              </a:spcBef>
              <a:spcAft>
                <a:spcPts val="0"/>
              </a:spcAft>
              <a:buClr>
                <a:schemeClr val="lt1"/>
              </a:buClr>
              <a:buSzPts val="1400"/>
              <a:buFont typeface="Lora"/>
              <a:buNone/>
              <a:defRPr>
                <a:solidFill>
                  <a:schemeClr val="lt1"/>
                </a:solidFill>
                <a:latin typeface="Lora"/>
                <a:ea typeface="Lora"/>
                <a:cs typeface="Lora"/>
                <a:sym typeface="Lora"/>
              </a:defRPr>
            </a:lvl8pPr>
            <a:lvl9pPr lvl="8" rtl="0">
              <a:spcBef>
                <a:spcPts val="0"/>
              </a:spcBef>
              <a:spcAft>
                <a:spcPts val="0"/>
              </a:spcAft>
              <a:buClr>
                <a:schemeClr val="lt1"/>
              </a:buClr>
              <a:buSzPts val="1400"/>
              <a:buNone/>
              <a:defRPr sz="1400">
                <a:solidFill>
                  <a:schemeClr val="lt1"/>
                </a:solidFill>
              </a:defRPr>
            </a:lvl9pPr>
          </a:lstStyle>
          <a:p/>
        </p:txBody>
      </p:sp>
      <p:sp>
        <p:nvSpPr>
          <p:cNvPr id="255" name="Google Shape;255;p21"/>
          <p:cNvSpPr txBox="1"/>
          <p:nvPr>
            <p:ph idx="4" type="subTitle"/>
          </p:nvPr>
        </p:nvSpPr>
        <p:spPr>
          <a:xfrm>
            <a:off x="4911325" y="1495150"/>
            <a:ext cx="3777300" cy="2559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solidFill>
                  <a:schemeClr val="lt1"/>
                </a:solidFill>
                <a:latin typeface="Inter"/>
                <a:ea typeface="Inter"/>
                <a:cs typeface="Inter"/>
                <a:sym typeface="Inter"/>
              </a:defRPr>
            </a:lvl1pPr>
            <a:lvl2pPr lvl="1" rtl="0">
              <a:spcBef>
                <a:spcPts val="1200"/>
              </a:spcBef>
              <a:spcAft>
                <a:spcPts val="0"/>
              </a:spcAft>
              <a:buClr>
                <a:schemeClr val="lt1"/>
              </a:buClr>
              <a:buSzPts val="1400"/>
              <a:buFont typeface="Lora"/>
              <a:buNone/>
              <a:defRPr sz="1400">
                <a:solidFill>
                  <a:schemeClr val="lt1"/>
                </a:solidFill>
                <a:latin typeface="Lora"/>
                <a:ea typeface="Lora"/>
                <a:cs typeface="Lora"/>
                <a:sym typeface="Lora"/>
              </a:defRPr>
            </a:lvl2pPr>
            <a:lvl3pPr lvl="2" rtl="0">
              <a:spcBef>
                <a:spcPts val="0"/>
              </a:spcBef>
              <a:spcAft>
                <a:spcPts val="0"/>
              </a:spcAft>
              <a:buClr>
                <a:schemeClr val="lt1"/>
              </a:buClr>
              <a:buSzPts val="1400"/>
              <a:buFont typeface="Lora"/>
              <a:buNone/>
              <a:defRPr sz="1400">
                <a:solidFill>
                  <a:schemeClr val="lt1"/>
                </a:solidFill>
                <a:latin typeface="Lora"/>
                <a:ea typeface="Lora"/>
                <a:cs typeface="Lora"/>
                <a:sym typeface="Lora"/>
              </a:defRPr>
            </a:lvl3pPr>
            <a:lvl4pPr lvl="3" rtl="0">
              <a:spcBef>
                <a:spcPts val="0"/>
              </a:spcBef>
              <a:spcAft>
                <a:spcPts val="0"/>
              </a:spcAft>
              <a:buClr>
                <a:schemeClr val="lt1"/>
              </a:buClr>
              <a:buSzPts val="1400"/>
              <a:buFont typeface="Lora"/>
              <a:buNone/>
              <a:defRPr sz="1400">
                <a:solidFill>
                  <a:schemeClr val="lt1"/>
                </a:solidFill>
                <a:latin typeface="Lora"/>
                <a:ea typeface="Lora"/>
                <a:cs typeface="Lora"/>
                <a:sym typeface="Lora"/>
              </a:defRPr>
            </a:lvl4pPr>
            <a:lvl5pPr lvl="4" rtl="0">
              <a:spcBef>
                <a:spcPts val="0"/>
              </a:spcBef>
              <a:spcAft>
                <a:spcPts val="0"/>
              </a:spcAft>
              <a:buClr>
                <a:schemeClr val="lt1"/>
              </a:buClr>
              <a:buSzPts val="1400"/>
              <a:buNone/>
              <a:defRPr sz="1400">
                <a:solidFill>
                  <a:schemeClr val="lt1"/>
                </a:solidFill>
              </a:defRPr>
            </a:lvl5pPr>
            <a:lvl6pPr lvl="5" rtl="0">
              <a:spcBef>
                <a:spcPts val="0"/>
              </a:spcBef>
              <a:spcAft>
                <a:spcPts val="0"/>
              </a:spcAft>
              <a:buClr>
                <a:schemeClr val="lt1"/>
              </a:buClr>
              <a:buSzPts val="1400"/>
              <a:buNone/>
              <a:defRPr sz="1400">
                <a:solidFill>
                  <a:schemeClr val="lt1"/>
                </a:solidFill>
              </a:defRPr>
            </a:lvl6pPr>
            <a:lvl7pPr lvl="6" rtl="0">
              <a:spcBef>
                <a:spcPts val="0"/>
              </a:spcBef>
              <a:spcAft>
                <a:spcPts val="0"/>
              </a:spcAft>
              <a:buClr>
                <a:schemeClr val="lt1"/>
              </a:buClr>
              <a:buSzPts val="1400"/>
              <a:buFont typeface="Lora"/>
              <a:buNone/>
              <a:defRPr sz="1400">
                <a:solidFill>
                  <a:schemeClr val="lt1"/>
                </a:solidFill>
                <a:latin typeface="Lora"/>
                <a:ea typeface="Lora"/>
                <a:cs typeface="Lora"/>
                <a:sym typeface="Lora"/>
              </a:defRPr>
            </a:lvl7pPr>
            <a:lvl8pPr lvl="7" rtl="0">
              <a:spcBef>
                <a:spcPts val="0"/>
              </a:spcBef>
              <a:spcAft>
                <a:spcPts val="0"/>
              </a:spcAft>
              <a:buClr>
                <a:schemeClr val="lt1"/>
              </a:buClr>
              <a:buSzPts val="1400"/>
              <a:buFont typeface="Lora"/>
              <a:buNone/>
              <a:defRPr>
                <a:solidFill>
                  <a:schemeClr val="lt1"/>
                </a:solidFill>
                <a:latin typeface="Lora"/>
                <a:ea typeface="Lora"/>
                <a:cs typeface="Lora"/>
                <a:sym typeface="Lora"/>
              </a:defRPr>
            </a:lvl8pPr>
            <a:lvl9pPr lvl="8" rtl="0">
              <a:spcBef>
                <a:spcPts val="0"/>
              </a:spcBef>
              <a:spcAft>
                <a:spcPts val="0"/>
              </a:spcAft>
              <a:buClr>
                <a:schemeClr val="lt1"/>
              </a:buClr>
              <a:buSzPts val="1400"/>
              <a:buNone/>
              <a:defRPr sz="1400">
                <a:solidFill>
                  <a:schemeClr val="lt1"/>
                </a:solidFill>
              </a:defRPr>
            </a:lvl9pPr>
          </a:lstStyle>
          <a:p/>
        </p:txBody>
      </p:sp>
      <p:pic>
        <p:nvPicPr>
          <p:cNvPr id="256" name="Google Shape;256;p21"/>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
        <p:nvSpPr>
          <p:cNvPr id="257" name="Google Shape;257;p21"/>
          <p:cNvSpPr txBox="1"/>
          <p:nvPr>
            <p:ph idx="5" type="subTitle"/>
          </p:nvPr>
        </p:nvSpPr>
        <p:spPr>
          <a:xfrm>
            <a:off x="463825" y="1416012"/>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o Slide 3">
  <p:cSld name="CUSTOM_3_1_1_1_1_1_1_1_1_1_1">
    <p:bg>
      <p:bgPr>
        <a:solidFill>
          <a:schemeClr val="accent3"/>
        </a:solidFill>
      </p:bgPr>
    </p:bg>
    <p:spTree>
      <p:nvGrpSpPr>
        <p:cNvPr id="258" name="Shape 258"/>
        <p:cNvGrpSpPr/>
        <p:nvPr/>
      </p:nvGrpSpPr>
      <p:grpSpPr>
        <a:xfrm>
          <a:off x="0" y="0"/>
          <a:ext cx="0" cy="0"/>
          <a:chOff x="0" y="0"/>
          <a:chExt cx="0" cy="0"/>
        </a:xfrm>
      </p:grpSpPr>
      <p:sp>
        <p:nvSpPr>
          <p:cNvPr id="259" name="Google Shape;259;p22"/>
          <p:cNvSpPr/>
          <p:nvPr>
            <p:ph idx="2" type="pic"/>
          </p:nvPr>
        </p:nvSpPr>
        <p:spPr>
          <a:xfrm>
            <a:off x="0" y="0"/>
            <a:ext cx="3428400" cy="5143500"/>
          </a:xfrm>
          <a:prstGeom prst="rect">
            <a:avLst/>
          </a:prstGeom>
          <a:noFill/>
          <a:ln>
            <a:noFill/>
          </a:ln>
        </p:spPr>
      </p:sp>
      <p:sp>
        <p:nvSpPr>
          <p:cNvPr id="260" name="Google Shape;260;p22"/>
          <p:cNvSpPr txBox="1"/>
          <p:nvPr>
            <p:ph type="title"/>
          </p:nvPr>
        </p:nvSpPr>
        <p:spPr>
          <a:xfrm>
            <a:off x="457200" y="2956460"/>
            <a:ext cx="2180100" cy="1046700"/>
          </a:xfrm>
          <a:prstGeom prst="rect">
            <a:avLst/>
          </a:prstGeom>
        </p:spPr>
        <p:txBody>
          <a:bodyPr anchorCtr="0" anchor="b" bIns="0" lIns="0" spcFirstLastPara="1" rIns="0" wrap="square" tIns="0">
            <a:noAutofit/>
          </a:bodyPr>
          <a:lstStyle>
            <a:lvl1pPr indent="0" lvl="0" marL="0" marR="0" rtl="0" algn="l">
              <a:lnSpc>
                <a:spcPct val="85000"/>
              </a:lnSpc>
              <a:spcBef>
                <a:spcPts val="0"/>
              </a:spcBef>
              <a:spcAft>
                <a:spcPts val="0"/>
              </a:spcAft>
              <a:buNone/>
              <a:defRPr sz="4000">
                <a:solidFill>
                  <a:schemeClr val="lt1"/>
                </a:solidFill>
              </a:defRPr>
            </a:lvl1pPr>
            <a:lvl2pPr lvl="1" rtl="0">
              <a:spcBef>
                <a:spcPts val="0"/>
              </a:spcBef>
              <a:spcAft>
                <a:spcPts val="0"/>
              </a:spcAft>
              <a:buClr>
                <a:schemeClr val="lt1"/>
              </a:buClr>
              <a:buSzPts val="3600"/>
              <a:buNone/>
              <a:defRPr sz="3600">
                <a:solidFill>
                  <a:schemeClr val="lt1"/>
                </a:solidFill>
                <a:latin typeface="Lora"/>
                <a:ea typeface="Lora"/>
                <a:cs typeface="Lora"/>
                <a:sym typeface="Lora"/>
              </a:defRPr>
            </a:lvl2pPr>
            <a:lvl3pPr lvl="2" rtl="0">
              <a:spcBef>
                <a:spcPts val="0"/>
              </a:spcBef>
              <a:spcAft>
                <a:spcPts val="0"/>
              </a:spcAft>
              <a:buClr>
                <a:schemeClr val="lt1"/>
              </a:buClr>
              <a:buSzPts val="3600"/>
              <a:buNone/>
              <a:defRPr sz="3600">
                <a:solidFill>
                  <a:schemeClr val="lt1"/>
                </a:solidFill>
                <a:latin typeface="Lora"/>
                <a:ea typeface="Lora"/>
                <a:cs typeface="Lora"/>
                <a:sym typeface="Lora"/>
              </a:defRPr>
            </a:lvl3pPr>
            <a:lvl4pPr lvl="3" rtl="0">
              <a:spcBef>
                <a:spcPts val="0"/>
              </a:spcBef>
              <a:spcAft>
                <a:spcPts val="0"/>
              </a:spcAft>
              <a:buClr>
                <a:schemeClr val="lt1"/>
              </a:buClr>
              <a:buSzPts val="3600"/>
              <a:buNone/>
              <a:defRPr sz="3600">
                <a:solidFill>
                  <a:schemeClr val="lt1"/>
                </a:solidFill>
                <a:latin typeface="Lora"/>
                <a:ea typeface="Lora"/>
                <a:cs typeface="Lora"/>
                <a:sym typeface="Lora"/>
              </a:defRPr>
            </a:lvl4pPr>
            <a:lvl5pPr lvl="4" rtl="0">
              <a:spcBef>
                <a:spcPts val="0"/>
              </a:spcBef>
              <a:spcAft>
                <a:spcPts val="0"/>
              </a:spcAft>
              <a:buClr>
                <a:schemeClr val="lt1"/>
              </a:buClr>
              <a:buSzPts val="3600"/>
              <a:buNone/>
              <a:defRPr sz="3600">
                <a:solidFill>
                  <a:schemeClr val="lt1"/>
                </a:solidFill>
                <a:latin typeface="Lora"/>
                <a:ea typeface="Lora"/>
                <a:cs typeface="Lora"/>
                <a:sym typeface="Lora"/>
              </a:defRPr>
            </a:lvl5pPr>
            <a:lvl6pPr lvl="5" rtl="0">
              <a:spcBef>
                <a:spcPts val="0"/>
              </a:spcBef>
              <a:spcAft>
                <a:spcPts val="0"/>
              </a:spcAft>
              <a:buClr>
                <a:schemeClr val="lt1"/>
              </a:buClr>
              <a:buSzPts val="3600"/>
              <a:buNone/>
              <a:defRPr sz="3600">
                <a:solidFill>
                  <a:schemeClr val="lt1"/>
                </a:solidFill>
                <a:latin typeface="Lora"/>
                <a:ea typeface="Lora"/>
                <a:cs typeface="Lora"/>
                <a:sym typeface="Lora"/>
              </a:defRPr>
            </a:lvl6pPr>
            <a:lvl7pPr lvl="6" rtl="0">
              <a:spcBef>
                <a:spcPts val="0"/>
              </a:spcBef>
              <a:spcAft>
                <a:spcPts val="0"/>
              </a:spcAft>
              <a:buClr>
                <a:schemeClr val="lt1"/>
              </a:buClr>
              <a:buSzPts val="3600"/>
              <a:buNone/>
              <a:defRPr sz="3600">
                <a:solidFill>
                  <a:schemeClr val="lt1"/>
                </a:solidFill>
                <a:latin typeface="Lora"/>
                <a:ea typeface="Lora"/>
                <a:cs typeface="Lora"/>
                <a:sym typeface="Lora"/>
              </a:defRPr>
            </a:lvl7pPr>
            <a:lvl8pPr lvl="7" rtl="0">
              <a:spcBef>
                <a:spcPts val="0"/>
              </a:spcBef>
              <a:spcAft>
                <a:spcPts val="0"/>
              </a:spcAft>
              <a:buClr>
                <a:schemeClr val="lt1"/>
              </a:buClr>
              <a:buSzPts val="3600"/>
              <a:buNone/>
              <a:defRPr sz="3600">
                <a:solidFill>
                  <a:schemeClr val="lt1"/>
                </a:solidFill>
                <a:latin typeface="Lora"/>
                <a:ea typeface="Lora"/>
                <a:cs typeface="Lora"/>
                <a:sym typeface="Lora"/>
              </a:defRPr>
            </a:lvl8pPr>
            <a:lvl9pPr lvl="8" rtl="0">
              <a:spcBef>
                <a:spcPts val="0"/>
              </a:spcBef>
              <a:spcAft>
                <a:spcPts val="0"/>
              </a:spcAft>
              <a:buClr>
                <a:schemeClr val="lt1"/>
              </a:buClr>
              <a:buSzPts val="3600"/>
              <a:buNone/>
              <a:defRPr sz="3600">
                <a:solidFill>
                  <a:schemeClr val="lt1"/>
                </a:solidFill>
                <a:latin typeface="Lora"/>
                <a:ea typeface="Lora"/>
                <a:cs typeface="Lora"/>
                <a:sym typeface="Lora"/>
              </a:defRPr>
            </a:lvl9pPr>
          </a:lstStyle>
          <a:p/>
        </p:txBody>
      </p:sp>
      <p:sp>
        <p:nvSpPr>
          <p:cNvPr id="261" name="Google Shape;261;p22"/>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262" name="Google Shape;262;p22"/>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263" name="Google Shape;263;p22"/>
          <p:cNvSpPr txBox="1"/>
          <p:nvPr>
            <p:ph idx="3" type="subTitle"/>
          </p:nvPr>
        </p:nvSpPr>
        <p:spPr>
          <a:xfrm>
            <a:off x="4107625" y="457200"/>
            <a:ext cx="4581000" cy="958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
        <p:nvSpPr>
          <p:cNvPr id="264" name="Google Shape;264;p22"/>
          <p:cNvSpPr txBox="1"/>
          <p:nvPr>
            <p:ph idx="4" type="subTitle"/>
          </p:nvPr>
        </p:nvSpPr>
        <p:spPr>
          <a:xfrm>
            <a:off x="4107625" y="1759963"/>
            <a:ext cx="4581000" cy="25593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latin typeface="Inter"/>
                <a:ea typeface="Inter"/>
                <a:cs typeface="Inter"/>
                <a:sym typeface="Inter"/>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Font typeface="Lora"/>
              <a:buNone/>
              <a:defRPr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pic>
        <p:nvPicPr>
          <p:cNvPr id="265" name="Google Shape;265;p22"/>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
        <p:nvSpPr>
          <p:cNvPr id="266" name="Google Shape;266;p22"/>
          <p:cNvSpPr txBox="1"/>
          <p:nvPr>
            <p:ph idx="5" type="subTitle"/>
          </p:nvPr>
        </p:nvSpPr>
        <p:spPr>
          <a:xfrm>
            <a:off x="463825" y="4079362"/>
            <a:ext cx="21633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Statement/Quote 1">
  <p:cSld name="CUSTOM_3_1_1_1_1_1_1_1_1_1_1_1">
    <p:bg>
      <p:bgPr>
        <a:solidFill>
          <a:schemeClr val="lt1"/>
        </a:solidFill>
      </p:bgPr>
    </p:bg>
    <p:spTree>
      <p:nvGrpSpPr>
        <p:cNvPr id="267" name="Shape 267"/>
        <p:cNvGrpSpPr/>
        <p:nvPr/>
      </p:nvGrpSpPr>
      <p:grpSpPr>
        <a:xfrm>
          <a:off x="0" y="0"/>
          <a:ext cx="0" cy="0"/>
          <a:chOff x="0" y="0"/>
          <a:chExt cx="0" cy="0"/>
        </a:xfrm>
      </p:grpSpPr>
      <p:sp>
        <p:nvSpPr>
          <p:cNvPr id="268" name="Google Shape;268;p23"/>
          <p:cNvSpPr/>
          <p:nvPr>
            <p:ph idx="2" type="pic"/>
          </p:nvPr>
        </p:nvSpPr>
        <p:spPr>
          <a:xfrm>
            <a:off x="3652250" y="457200"/>
            <a:ext cx="5034600" cy="2114700"/>
          </a:xfrm>
          <a:prstGeom prst="rect">
            <a:avLst/>
          </a:prstGeom>
          <a:noFill/>
          <a:ln>
            <a:noFill/>
          </a:ln>
        </p:spPr>
      </p:sp>
      <p:sp>
        <p:nvSpPr>
          <p:cNvPr id="269" name="Google Shape;269;p23"/>
          <p:cNvSpPr txBox="1"/>
          <p:nvPr>
            <p:ph type="title"/>
          </p:nvPr>
        </p:nvSpPr>
        <p:spPr>
          <a:xfrm>
            <a:off x="455425" y="1832175"/>
            <a:ext cx="7328700" cy="23550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6000">
                <a:solidFill>
                  <a:srgbClr val="0F0F0F"/>
                </a:solidFill>
              </a:defRPr>
            </a:lvl1pPr>
            <a:lvl2pPr lvl="1">
              <a:spcBef>
                <a:spcPts val="0"/>
              </a:spcBef>
              <a:spcAft>
                <a:spcPts val="0"/>
              </a:spcAft>
              <a:buSzPts val="2800"/>
              <a:buNone/>
              <a:defRPr>
                <a:latin typeface="Lora"/>
                <a:ea typeface="Lora"/>
                <a:cs typeface="Lora"/>
                <a:sym typeface="Lora"/>
              </a:defRPr>
            </a:lvl2pPr>
            <a:lvl3pPr lvl="2">
              <a:spcBef>
                <a:spcPts val="0"/>
              </a:spcBef>
              <a:spcAft>
                <a:spcPts val="0"/>
              </a:spcAft>
              <a:buSzPts val="2800"/>
              <a:buNone/>
              <a:defRPr>
                <a:latin typeface="Lora"/>
                <a:ea typeface="Lora"/>
                <a:cs typeface="Lora"/>
                <a:sym typeface="Lora"/>
              </a:defRPr>
            </a:lvl3pPr>
            <a:lvl4pPr lvl="3">
              <a:spcBef>
                <a:spcPts val="0"/>
              </a:spcBef>
              <a:spcAft>
                <a:spcPts val="0"/>
              </a:spcAft>
              <a:buSzPts val="2800"/>
              <a:buNone/>
              <a:defRPr>
                <a:latin typeface="Lora"/>
                <a:ea typeface="Lora"/>
                <a:cs typeface="Lora"/>
                <a:sym typeface="Lora"/>
              </a:defRPr>
            </a:lvl4pPr>
            <a:lvl5pPr lvl="4">
              <a:spcBef>
                <a:spcPts val="0"/>
              </a:spcBef>
              <a:spcAft>
                <a:spcPts val="0"/>
              </a:spcAft>
              <a:buSzPts val="2800"/>
              <a:buNone/>
              <a:defRPr>
                <a:latin typeface="Lora"/>
                <a:ea typeface="Lora"/>
                <a:cs typeface="Lora"/>
                <a:sym typeface="Lora"/>
              </a:defRPr>
            </a:lvl5pPr>
            <a:lvl6pPr lvl="5">
              <a:spcBef>
                <a:spcPts val="0"/>
              </a:spcBef>
              <a:spcAft>
                <a:spcPts val="0"/>
              </a:spcAft>
              <a:buSzPts val="2800"/>
              <a:buNone/>
              <a:defRPr>
                <a:latin typeface="Lora"/>
                <a:ea typeface="Lora"/>
                <a:cs typeface="Lora"/>
                <a:sym typeface="Lora"/>
              </a:defRPr>
            </a:lvl6pPr>
            <a:lvl7pPr lvl="6">
              <a:spcBef>
                <a:spcPts val="0"/>
              </a:spcBef>
              <a:spcAft>
                <a:spcPts val="0"/>
              </a:spcAft>
              <a:buSzPts val="2800"/>
              <a:buNone/>
              <a:defRPr>
                <a:latin typeface="Lora"/>
                <a:ea typeface="Lora"/>
                <a:cs typeface="Lora"/>
                <a:sym typeface="Lora"/>
              </a:defRPr>
            </a:lvl7pPr>
            <a:lvl8pPr lvl="7">
              <a:spcBef>
                <a:spcPts val="0"/>
              </a:spcBef>
              <a:spcAft>
                <a:spcPts val="0"/>
              </a:spcAft>
              <a:buSzPts val="2800"/>
              <a:buNone/>
              <a:defRPr>
                <a:latin typeface="Lora"/>
                <a:ea typeface="Lora"/>
                <a:cs typeface="Lora"/>
                <a:sym typeface="Lora"/>
              </a:defRPr>
            </a:lvl8pPr>
            <a:lvl9pPr lvl="8">
              <a:spcBef>
                <a:spcPts val="0"/>
              </a:spcBef>
              <a:spcAft>
                <a:spcPts val="0"/>
              </a:spcAft>
              <a:buSzPts val="2800"/>
              <a:buNone/>
              <a:defRPr>
                <a:latin typeface="Lora"/>
                <a:ea typeface="Lora"/>
                <a:cs typeface="Lora"/>
                <a:sym typeface="Lora"/>
              </a:defRPr>
            </a:lvl9pPr>
          </a:lstStyle>
          <a:p/>
        </p:txBody>
      </p:sp>
      <p:sp>
        <p:nvSpPr>
          <p:cNvPr id="270" name="Google Shape;270;p23"/>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271" name="Google Shape;271;p23"/>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272" name="Google Shape;272;p23"/>
          <p:cNvSpPr txBox="1"/>
          <p:nvPr>
            <p:ph idx="3" type="subTitle"/>
          </p:nvPr>
        </p:nvSpPr>
        <p:spPr>
          <a:xfrm>
            <a:off x="457200" y="1138650"/>
            <a:ext cx="2223600" cy="3972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rgbClr val="0F0F0F"/>
                </a:solidFill>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
        <p:nvSpPr>
          <p:cNvPr id="273" name="Google Shape;273;p23"/>
          <p:cNvSpPr txBox="1"/>
          <p:nvPr>
            <p:ph idx="4" type="subTitle"/>
          </p:nvPr>
        </p:nvSpPr>
        <p:spPr>
          <a:xfrm>
            <a:off x="6598500" y="2534252"/>
            <a:ext cx="2088300" cy="397200"/>
          </a:xfrm>
          <a:prstGeom prst="rect">
            <a:avLst/>
          </a:prstGeom>
        </p:spPr>
        <p:txBody>
          <a:bodyPr anchorCtr="0" anchor="t" bIns="0" lIns="0" spcFirstLastPara="1" rIns="0" wrap="square" tIns="0">
            <a:spAutoFit/>
          </a:bodyPr>
          <a:lstStyle>
            <a:lvl1pPr indent="0" lvl="0" marL="0" marR="0" rtl="0" algn="r">
              <a:lnSpc>
                <a:spcPct val="115000"/>
              </a:lnSpc>
              <a:spcBef>
                <a:spcPts val="0"/>
              </a:spcBef>
              <a:spcAft>
                <a:spcPts val="0"/>
              </a:spcAft>
              <a:buNone/>
              <a:defRPr i="1" sz="1200">
                <a:solidFill>
                  <a:srgbClr val="0F0F0F"/>
                </a:solidFill>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pic>
        <p:nvPicPr>
          <p:cNvPr id="274" name="Google Shape;274;p23"/>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Statement/Quote 2">
  <p:cSld name="CUSTOM_3_1_1_1_1_1_1_1_1_1_1_1_1">
    <p:bg>
      <p:bgPr>
        <a:solidFill>
          <a:schemeClr val="lt1"/>
        </a:solidFill>
      </p:bgPr>
    </p:bg>
    <p:spTree>
      <p:nvGrpSpPr>
        <p:cNvPr id="275" name="Shape 275"/>
        <p:cNvGrpSpPr/>
        <p:nvPr/>
      </p:nvGrpSpPr>
      <p:grpSpPr>
        <a:xfrm>
          <a:off x="0" y="0"/>
          <a:ext cx="0" cy="0"/>
          <a:chOff x="0" y="0"/>
          <a:chExt cx="0" cy="0"/>
        </a:xfrm>
      </p:grpSpPr>
      <p:sp>
        <p:nvSpPr>
          <p:cNvPr id="276" name="Google Shape;276;p24"/>
          <p:cNvSpPr txBox="1"/>
          <p:nvPr>
            <p:ph type="title"/>
          </p:nvPr>
        </p:nvSpPr>
        <p:spPr>
          <a:xfrm>
            <a:off x="4572000" y="908000"/>
            <a:ext cx="4114800" cy="31401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6000">
                <a:solidFill>
                  <a:srgbClr val="0F0F0F"/>
                </a:solidFill>
              </a:defRPr>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
        <p:nvSpPr>
          <p:cNvPr id="277" name="Google Shape;277;p24"/>
          <p:cNvSpPr/>
          <p:nvPr>
            <p:ph idx="2" type="pic"/>
          </p:nvPr>
        </p:nvSpPr>
        <p:spPr>
          <a:xfrm>
            <a:off x="457200" y="908000"/>
            <a:ext cx="3063300" cy="3140100"/>
          </a:xfrm>
          <a:prstGeom prst="rect">
            <a:avLst/>
          </a:prstGeom>
          <a:noFill/>
          <a:ln>
            <a:noFill/>
          </a:ln>
        </p:spPr>
      </p:sp>
      <p:sp>
        <p:nvSpPr>
          <p:cNvPr id="278" name="Google Shape;278;p24"/>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279" name="Google Shape;279;p24"/>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280" name="Google Shape;280;p24"/>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281" name="Google Shape;281;p24"/>
          <p:cNvSpPr txBox="1"/>
          <p:nvPr>
            <p:ph idx="3" type="subTitle"/>
          </p:nvPr>
        </p:nvSpPr>
        <p:spPr>
          <a:xfrm>
            <a:off x="6598500" y="845494"/>
            <a:ext cx="2088300" cy="397200"/>
          </a:xfrm>
          <a:prstGeom prst="rect">
            <a:avLst/>
          </a:prstGeom>
        </p:spPr>
        <p:txBody>
          <a:bodyPr anchorCtr="0" anchor="t" bIns="0" lIns="0" spcFirstLastPara="1" rIns="0" wrap="square" tIns="0">
            <a:spAutoFit/>
          </a:bodyPr>
          <a:lstStyle>
            <a:lvl1pPr indent="0" lvl="0" marL="0" marR="0" rtl="0">
              <a:lnSpc>
                <a:spcPct val="115000"/>
              </a:lnSpc>
              <a:spcBef>
                <a:spcPts val="0"/>
              </a:spcBef>
              <a:spcAft>
                <a:spcPts val="0"/>
              </a:spcAft>
              <a:buNone/>
              <a:defRPr i="1" sz="1200">
                <a:solidFill>
                  <a:srgbClr val="0F0F0F"/>
                </a:solidFill>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Statement/Quote 3">
  <p:cSld name="CUSTOM_3_1_1_1_1_1_1_1_1_1_1_1_1_2">
    <p:bg>
      <p:bgPr>
        <a:solidFill>
          <a:schemeClr val="lt1"/>
        </a:solidFill>
      </p:bgPr>
    </p:bg>
    <p:spTree>
      <p:nvGrpSpPr>
        <p:cNvPr id="282" name="Shape 282"/>
        <p:cNvGrpSpPr/>
        <p:nvPr/>
      </p:nvGrpSpPr>
      <p:grpSpPr>
        <a:xfrm>
          <a:off x="0" y="0"/>
          <a:ext cx="0" cy="0"/>
          <a:chOff x="0" y="0"/>
          <a:chExt cx="0" cy="0"/>
        </a:xfrm>
      </p:grpSpPr>
      <p:sp>
        <p:nvSpPr>
          <p:cNvPr id="283" name="Google Shape;283;p25"/>
          <p:cNvSpPr txBox="1"/>
          <p:nvPr>
            <p:ph type="title"/>
          </p:nvPr>
        </p:nvSpPr>
        <p:spPr>
          <a:xfrm>
            <a:off x="4572000" y="908000"/>
            <a:ext cx="4114800" cy="27429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i="1" sz="2400">
                <a:solidFill>
                  <a:srgbClr val="0F0F0F"/>
                </a:solidFill>
                <a:latin typeface="Lora SemiBold"/>
                <a:ea typeface="Lora SemiBold"/>
                <a:cs typeface="Lora SemiBold"/>
                <a:sym typeface="Lora SemiBold"/>
              </a:defRPr>
            </a:lvl1pPr>
            <a:lvl2pPr lvl="1" rtl="0">
              <a:spcBef>
                <a:spcPts val="0"/>
              </a:spcBef>
              <a:spcAft>
                <a:spcPts val="0"/>
              </a:spcAft>
              <a:buSzPts val="2400"/>
              <a:buFont typeface="Lora SemiBold"/>
              <a:buNone/>
              <a:defRPr i="1" sz="2400">
                <a:latin typeface="Lora SemiBold"/>
                <a:ea typeface="Lora SemiBold"/>
                <a:cs typeface="Lora SemiBold"/>
                <a:sym typeface="Lora SemiBold"/>
              </a:defRPr>
            </a:lvl2pPr>
            <a:lvl3pPr lvl="2" rtl="0">
              <a:spcBef>
                <a:spcPts val="0"/>
              </a:spcBef>
              <a:spcAft>
                <a:spcPts val="0"/>
              </a:spcAft>
              <a:buSzPts val="2400"/>
              <a:buFont typeface="Lora SemiBold"/>
              <a:buNone/>
              <a:defRPr i="1" sz="2400">
                <a:latin typeface="Lora SemiBold"/>
                <a:ea typeface="Lora SemiBold"/>
                <a:cs typeface="Lora SemiBold"/>
                <a:sym typeface="Lora SemiBold"/>
              </a:defRPr>
            </a:lvl3pPr>
            <a:lvl4pPr lvl="3" rtl="0">
              <a:spcBef>
                <a:spcPts val="0"/>
              </a:spcBef>
              <a:spcAft>
                <a:spcPts val="0"/>
              </a:spcAft>
              <a:buSzPts val="2400"/>
              <a:buFont typeface="Lora SemiBold"/>
              <a:buNone/>
              <a:defRPr i="1" sz="2400">
                <a:latin typeface="Lora SemiBold"/>
                <a:ea typeface="Lora SemiBold"/>
                <a:cs typeface="Lora SemiBold"/>
                <a:sym typeface="Lora SemiBold"/>
              </a:defRPr>
            </a:lvl4pPr>
            <a:lvl5pPr lvl="4" rtl="0">
              <a:spcBef>
                <a:spcPts val="0"/>
              </a:spcBef>
              <a:spcAft>
                <a:spcPts val="0"/>
              </a:spcAft>
              <a:buSzPts val="2400"/>
              <a:buFont typeface="Lora SemiBold"/>
              <a:buNone/>
              <a:defRPr i="1" sz="2400">
                <a:latin typeface="Lora SemiBold"/>
                <a:ea typeface="Lora SemiBold"/>
                <a:cs typeface="Lora SemiBold"/>
                <a:sym typeface="Lora SemiBold"/>
              </a:defRPr>
            </a:lvl5pPr>
            <a:lvl6pPr lvl="5" rtl="0">
              <a:spcBef>
                <a:spcPts val="0"/>
              </a:spcBef>
              <a:spcAft>
                <a:spcPts val="0"/>
              </a:spcAft>
              <a:buSzPts val="2400"/>
              <a:buFont typeface="Lora SemiBold"/>
              <a:buNone/>
              <a:defRPr i="1" sz="2400">
                <a:latin typeface="Lora SemiBold"/>
                <a:ea typeface="Lora SemiBold"/>
                <a:cs typeface="Lora SemiBold"/>
                <a:sym typeface="Lora SemiBold"/>
              </a:defRPr>
            </a:lvl6pPr>
            <a:lvl7pPr lvl="6" rtl="0">
              <a:spcBef>
                <a:spcPts val="0"/>
              </a:spcBef>
              <a:spcAft>
                <a:spcPts val="0"/>
              </a:spcAft>
              <a:buSzPts val="2400"/>
              <a:buFont typeface="Lora SemiBold"/>
              <a:buNone/>
              <a:defRPr i="1" sz="2400">
                <a:latin typeface="Lora SemiBold"/>
                <a:ea typeface="Lora SemiBold"/>
                <a:cs typeface="Lora SemiBold"/>
                <a:sym typeface="Lora SemiBold"/>
              </a:defRPr>
            </a:lvl7pPr>
            <a:lvl8pPr lvl="7" rtl="0">
              <a:spcBef>
                <a:spcPts val="0"/>
              </a:spcBef>
              <a:spcAft>
                <a:spcPts val="0"/>
              </a:spcAft>
              <a:buSzPts val="2400"/>
              <a:buFont typeface="Lora SemiBold"/>
              <a:buNone/>
              <a:defRPr i="1" sz="2400">
                <a:latin typeface="Lora SemiBold"/>
                <a:ea typeface="Lora SemiBold"/>
                <a:cs typeface="Lora SemiBold"/>
                <a:sym typeface="Lora SemiBold"/>
              </a:defRPr>
            </a:lvl8pPr>
            <a:lvl9pPr lvl="8" rtl="0">
              <a:spcBef>
                <a:spcPts val="0"/>
              </a:spcBef>
              <a:spcAft>
                <a:spcPts val="0"/>
              </a:spcAft>
              <a:buSzPts val="2400"/>
              <a:buFont typeface="Lora SemiBold"/>
              <a:buNone/>
              <a:defRPr i="1" sz="2400">
                <a:latin typeface="Lora SemiBold"/>
                <a:ea typeface="Lora SemiBold"/>
                <a:cs typeface="Lora SemiBold"/>
                <a:sym typeface="Lora SemiBold"/>
              </a:defRPr>
            </a:lvl9pPr>
          </a:lstStyle>
          <a:p/>
        </p:txBody>
      </p:sp>
      <p:sp>
        <p:nvSpPr>
          <p:cNvPr id="284" name="Google Shape;284;p25"/>
          <p:cNvSpPr/>
          <p:nvPr>
            <p:ph idx="2" type="pic"/>
          </p:nvPr>
        </p:nvSpPr>
        <p:spPr>
          <a:xfrm>
            <a:off x="457200" y="908000"/>
            <a:ext cx="3063300" cy="3140100"/>
          </a:xfrm>
          <a:prstGeom prst="rect">
            <a:avLst/>
          </a:prstGeom>
          <a:noFill/>
          <a:ln>
            <a:noFill/>
          </a:ln>
        </p:spPr>
      </p:sp>
      <p:sp>
        <p:nvSpPr>
          <p:cNvPr id="285" name="Google Shape;285;p25"/>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286" name="Google Shape;286;p25"/>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287" name="Google Shape;287;p25"/>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288" name="Google Shape;288;p25"/>
          <p:cNvSpPr txBox="1"/>
          <p:nvPr>
            <p:ph idx="3" type="subTitle"/>
          </p:nvPr>
        </p:nvSpPr>
        <p:spPr>
          <a:xfrm>
            <a:off x="4572000" y="3650900"/>
            <a:ext cx="3063300" cy="397200"/>
          </a:xfrm>
          <a:prstGeom prst="rect">
            <a:avLst/>
          </a:prstGeom>
        </p:spPr>
        <p:txBody>
          <a:bodyPr anchorCtr="0" anchor="b" bIns="0" lIns="0" spcFirstLastPara="1" rIns="0" wrap="square" tIns="0">
            <a:noAutofit/>
          </a:bodyPr>
          <a:lstStyle>
            <a:lvl1pPr indent="0" lvl="0" marL="0" marR="0" rtl="0">
              <a:lnSpc>
                <a:spcPct val="115000"/>
              </a:lnSpc>
              <a:spcBef>
                <a:spcPts val="0"/>
              </a:spcBef>
              <a:spcAft>
                <a:spcPts val="0"/>
              </a:spcAft>
              <a:buNone/>
              <a:defRPr i="1" sz="1200">
                <a:solidFill>
                  <a:srgbClr val="0F0F0F"/>
                </a:solidFill>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Statement/Quote 3">
  <p:cSld name="CUSTOM_3_1_1_1_1_1_1_1_1_1_1_1_1_1">
    <p:bg>
      <p:bgPr>
        <a:solidFill>
          <a:schemeClr val="dk1"/>
        </a:solidFill>
      </p:bgPr>
    </p:bg>
    <p:spTree>
      <p:nvGrpSpPr>
        <p:cNvPr id="289" name="Shape 289"/>
        <p:cNvGrpSpPr/>
        <p:nvPr/>
      </p:nvGrpSpPr>
      <p:grpSpPr>
        <a:xfrm>
          <a:off x="0" y="0"/>
          <a:ext cx="0" cy="0"/>
          <a:chOff x="0" y="0"/>
          <a:chExt cx="0" cy="0"/>
        </a:xfrm>
      </p:grpSpPr>
      <p:sp>
        <p:nvSpPr>
          <p:cNvPr id="290" name="Google Shape;290;p26"/>
          <p:cNvSpPr/>
          <p:nvPr>
            <p:ph idx="2" type="pic"/>
          </p:nvPr>
        </p:nvSpPr>
        <p:spPr>
          <a:xfrm>
            <a:off x="0" y="2571750"/>
            <a:ext cx="4572000" cy="2571600"/>
          </a:xfrm>
          <a:prstGeom prst="rect">
            <a:avLst/>
          </a:prstGeom>
          <a:noFill/>
          <a:ln>
            <a:noFill/>
          </a:ln>
        </p:spPr>
      </p:sp>
      <p:sp>
        <p:nvSpPr>
          <p:cNvPr id="291" name="Google Shape;291;p26"/>
          <p:cNvSpPr txBox="1"/>
          <p:nvPr>
            <p:ph type="title"/>
          </p:nvPr>
        </p:nvSpPr>
        <p:spPr>
          <a:xfrm>
            <a:off x="457200" y="836725"/>
            <a:ext cx="8229600" cy="18840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4800">
                <a:solidFill>
                  <a:srgbClr val="FFFFFF"/>
                </a:solidFill>
              </a:defRPr>
            </a:lvl1pPr>
            <a:lvl2pPr lvl="1" rtl="0">
              <a:spcBef>
                <a:spcPts val="0"/>
              </a:spcBef>
              <a:spcAft>
                <a:spcPts val="0"/>
              </a:spcAft>
              <a:buClr>
                <a:schemeClr val="lt1"/>
              </a:buClr>
              <a:buSzPts val="2800"/>
              <a:buNone/>
              <a:defRPr>
                <a:solidFill>
                  <a:schemeClr val="lt1"/>
                </a:solidFill>
                <a:latin typeface="Lora"/>
                <a:ea typeface="Lora"/>
                <a:cs typeface="Lora"/>
                <a:sym typeface="Lora"/>
              </a:defRPr>
            </a:lvl2pPr>
            <a:lvl3pPr lvl="2" rtl="0">
              <a:spcBef>
                <a:spcPts val="0"/>
              </a:spcBef>
              <a:spcAft>
                <a:spcPts val="0"/>
              </a:spcAft>
              <a:buClr>
                <a:schemeClr val="lt1"/>
              </a:buClr>
              <a:buSzPts val="2800"/>
              <a:buNone/>
              <a:defRPr>
                <a:solidFill>
                  <a:schemeClr val="lt1"/>
                </a:solidFill>
                <a:latin typeface="Lora"/>
                <a:ea typeface="Lora"/>
                <a:cs typeface="Lora"/>
                <a:sym typeface="Lora"/>
              </a:defRPr>
            </a:lvl3pPr>
            <a:lvl4pPr lvl="3" rtl="0">
              <a:spcBef>
                <a:spcPts val="0"/>
              </a:spcBef>
              <a:spcAft>
                <a:spcPts val="0"/>
              </a:spcAft>
              <a:buClr>
                <a:schemeClr val="lt1"/>
              </a:buClr>
              <a:buSzPts val="2800"/>
              <a:buNone/>
              <a:defRPr>
                <a:solidFill>
                  <a:schemeClr val="lt1"/>
                </a:solidFill>
                <a:latin typeface="Lora"/>
                <a:ea typeface="Lora"/>
                <a:cs typeface="Lora"/>
                <a:sym typeface="Lora"/>
              </a:defRPr>
            </a:lvl4pPr>
            <a:lvl5pPr lvl="4" rtl="0">
              <a:spcBef>
                <a:spcPts val="0"/>
              </a:spcBef>
              <a:spcAft>
                <a:spcPts val="0"/>
              </a:spcAft>
              <a:buClr>
                <a:schemeClr val="lt1"/>
              </a:buClr>
              <a:buSzPts val="2800"/>
              <a:buNone/>
              <a:defRPr>
                <a:solidFill>
                  <a:schemeClr val="lt1"/>
                </a:solidFill>
                <a:latin typeface="Lora"/>
                <a:ea typeface="Lora"/>
                <a:cs typeface="Lora"/>
                <a:sym typeface="Lora"/>
              </a:defRPr>
            </a:lvl5pPr>
            <a:lvl6pPr lvl="5" rtl="0">
              <a:spcBef>
                <a:spcPts val="0"/>
              </a:spcBef>
              <a:spcAft>
                <a:spcPts val="0"/>
              </a:spcAft>
              <a:buClr>
                <a:schemeClr val="lt1"/>
              </a:buClr>
              <a:buSzPts val="2800"/>
              <a:buNone/>
              <a:defRPr>
                <a:solidFill>
                  <a:schemeClr val="lt1"/>
                </a:solidFill>
                <a:latin typeface="Lora"/>
                <a:ea typeface="Lora"/>
                <a:cs typeface="Lora"/>
                <a:sym typeface="Lora"/>
              </a:defRPr>
            </a:lvl6pPr>
            <a:lvl7pPr lvl="6" rtl="0">
              <a:spcBef>
                <a:spcPts val="0"/>
              </a:spcBef>
              <a:spcAft>
                <a:spcPts val="0"/>
              </a:spcAft>
              <a:buClr>
                <a:schemeClr val="lt1"/>
              </a:buClr>
              <a:buSzPts val="2800"/>
              <a:buNone/>
              <a:defRPr>
                <a:solidFill>
                  <a:schemeClr val="lt1"/>
                </a:solidFill>
                <a:latin typeface="Lora"/>
                <a:ea typeface="Lora"/>
                <a:cs typeface="Lora"/>
                <a:sym typeface="Lora"/>
              </a:defRPr>
            </a:lvl7pPr>
            <a:lvl8pPr lvl="7" rtl="0">
              <a:spcBef>
                <a:spcPts val="0"/>
              </a:spcBef>
              <a:spcAft>
                <a:spcPts val="0"/>
              </a:spcAft>
              <a:buClr>
                <a:schemeClr val="lt1"/>
              </a:buClr>
              <a:buSzPts val="2800"/>
              <a:buNone/>
              <a:defRPr>
                <a:solidFill>
                  <a:schemeClr val="lt1"/>
                </a:solidFill>
                <a:latin typeface="Lora"/>
                <a:ea typeface="Lora"/>
                <a:cs typeface="Lora"/>
                <a:sym typeface="Lora"/>
              </a:defRPr>
            </a:lvl8pPr>
            <a:lvl9pPr lvl="8" rtl="0">
              <a:spcBef>
                <a:spcPts val="0"/>
              </a:spcBef>
              <a:spcAft>
                <a:spcPts val="0"/>
              </a:spcAft>
              <a:buClr>
                <a:schemeClr val="lt1"/>
              </a:buClr>
              <a:buSzPts val="2800"/>
              <a:buNone/>
              <a:defRPr>
                <a:solidFill>
                  <a:schemeClr val="lt1"/>
                </a:solidFill>
                <a:latin typeface="Lora"/>
                <a:ea typeface="Lora"/>
                <a:cs typeface="Lora"/>
                <a:sym typeface="Lora"/>
              </a:defRPr>
            </a:lvl9pPr>
          </a:lstStyle>
          <a:p/>
        </p:txBody>
      </p:sp>
      <p:sp>
        <p:nvSpPr>
          <p:cNvPr id="292" name="Google Shape;292;p26"/>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solidFill>
                  <a:schemeClr val="lt1"/>
                </a:solidFill>
                <a:latin typeface="Lora"/>
                <a:ea typeface="Lora"/>
                <a:cs typeface="Lora"/>
                <a:sym typeface="Lora"/>
              </a:defRPr>
            </a:lvl1pPr>
            <a:lvl2pPr lvl="1" rtl="0">
              <a:buNone/>
              <a:defRPr>
                <a:solidFill>
                  <a:schemeClr val="lt1"/>
                </a:solidFill>
                <a:latin typeface="Lora"/>
                <a:ea typeface="Lora"/>
                <a:cs typeface="Lora"/>
                <a:sym typeface="Lora"/>
              </a:defRPr>
            </a:lvl2pPr>
            <a:lvl3pPr lvl="2" rtl="0">
              <a:buNone/>
              <a:defRPr>
                <a:solidFill>
                  <a:schemeClr val="lt1"/>
                </a:solidFill>
                <a:latin typeface="Lora"/>
                <a:ea typeface="Lora"/>
                <a:cs typeface="Lora"/>
                <a:sym typeface="Lora"/>
              </a:defRPr>
            </a:lvl3pPr>
            <a:lvl4pPr lvl="3" rtl="0">
              <a:buNone/>
              <a:defRPr>
                <a:solidFill>
                  <a:schemeClr val="lt1"/>
                </a:solidFill>
                <a:latin typeface="Lora"/>
                <a:ea typeface="Lora"/>
                <a:cs typeface="Lora"/>
                <a:sym typeface="Lora"/>
              </a:defRPr>
            </a:lvl4pPr>
            <a:lvl5pPr lvl="4" rtl="0">
              <a:buNone/>
              <a:defRPr>
                <a:solidFill>
                  <a:schemeClr val="lt1"/>
                </a:solidFill>
                <a:latin typeface="Lora"/>
                <a:ea typeface="Lora"/>
                <a:cs typeface="Lora"/>
                <a:sym typeface="Lora"/>
              </a:defRPr>
            </a:lvl5pPr>
            <a:lvl6pPr lvl="5" rtl="0">
              <a:buNone/>
              <a:defRPr>
                <a:solidFill>
                  <a:schemeClr val="lt1"/>
                </a:solidFill>
                <a:latin typeface="Lora"/>
                <a:ea typeface="Lora"/>
                <a:cs typeface="Lora"/>
                <a:sym typeface="Lora"/>
              </a:defRPr>
            </a:lvl6pPr>
            <a:lvl7pPr lvl="6" rtl="0">
              <a:buNone/>
              <a:defRPr>
                <a:solidFill>
                  <a:schemeClr val="lt1"/>
                </a:solidFill>
                <a:latin typeface="Lora"/>
                <a:ea typeface="Lora"/>
                <a:cs typeface="Lora"/>
                <a:sym typeface="Lora"/>
              </a:defRPr>
            </a:lvl7pPr>
            <a:lvl8pPr lvl="7" rtl="0">
              <a:buNone/>
              <a:defRPr>
                <a:solidFill>
                  <a:schemeClr val="lt1"/>
                </a:solidFill>
                <a:latin typeface="Lora"/>
                <a:ea typeface="Lora"/>
                <a:cs typeface="Lora"/>
                <a:sym typeface="Lora"/>
              </a:defRPr>
            </a:lvl8pPr>
            <a:lvl9pPr lvl="8" rtl="0">
              <a:buNone/>
              <a:defRPr>
                <a:solidFill>
                  <a:schemeClr val="lt1"/>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293" name="Google Shape;293;p26"/>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294" name="Google Shape;294;p26"/>
          <p:cNvSpPr txBox="1"/>
          <p:nvPr>
            <p:ph idx="3" type="subTitle"/>
          </p:nvPr>
        </p:nvSpPr>
        <p:spPr>
          <a:xfrm>
            <a:off x="5036350" y="3341475"/>
            <a:ext cx="3214800" cy="7110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solidFill>
                  <a:srgbClr val="FFFFFF"/>
                </a:solidFill>
              </a:defRPr>
            </a:lvl1pPr>
            <a:lvl2pPr lvl="1" rtl="0">
              <a:spcBef>
                <a:spcPts val="1200"/>
              </a:spcBef>
              <a:spcAft>
                <a:spcPts val="0"/>
              </a:spcAft>
              <a:buClr>
                <a:schemeClr val="lt1"/>
              </a:buClr>
              <a:buSzPts val="1400"/>
              <a:buFont typeface="Lora"/>
              <a:buNone/>
              <a:defRPr sz="1400">
                <a:solidFill>
                  <a:schemeClr val="lt1"/>
                </a:solidFill>
                <a:latin typeface="Lora"/>
                <a:ea typeface="Lora"/>
                <a:cs typeface="Lora"/>
                <a:sym typeface="Lora"/>
              </a:defRPr>
            </a:lvl2pPr>
            <a:lvl3pPr lvl="2" rtl="0">
              <a:spcBef>
                <a:spcPts val="0"/>
              </a:spcBef>
              <a:spcAft>
                <a:spcPts val="0"/>
              </a:spcAft>
              <a:buClr>
                <a:schemeClr val="lt1"/>
              </a:buClr>
              <a:buSzPts val="1400"/>
              <a:buFont typeface="Lora"/>
              <a:buNone/>
              <a:defRPr sz="1400">
                <a:solidFill>
                  <a:schemeClr val="lt1"/>
                </a:solidFill>
                <a:latin typeface="Lora"/>
                <a:ea typeface="Lora"/>
                <a:cs typeface="Lora"/>
                <a:sym typeface="Lora"/>
              </a:defRPr>
            </a:lvl3pPr>
            <a:lvl4pPr lvl="3" rtl="0">
              <a:spcBef>
                <a:spcPts val="0"/>
              </a:spcBef>
              <a:spcAft>
                <a:spcPts val="0"/>
              </a:spcAft>
              <a:buClr>
                <a:schemeClr val="lt1"/>
              </a:buClr>
              <a:buSzPts val="1400"/>
              <a:buFont typeface="Lora"/>
              <a:buNone/>
              <a:defRPr sz="1400">
                <a:solidFill>
                  <a:schemeClr val="lt1"/>
                </a:solidFill>
                <a:latin typeface="Lora"/>
                <a:ea typeface="Lora"/>
                <a:cs typeface="Lora"/>
                <a:sym typeface="Lora"/>
              </a:defRPr>
            </a:lvl4pPr>
            <a:lvl5pPr lvl="4" rtl="0">
              <a:spcBef>
                <a:spcPts val="0"/>
              </a:spcBef>
              <a:spcAft>
                <a:spcPts val="0"/>
              </a:spcAft>
              <a:buClr>
                <a:schemeClr val="lt1"/>
              </a:buClr>
              <a:buSzPts val="1400"/>
              <a:buNone/>
              <a:defRPr sz="1400">
                <a:solidFill>
                  <a:schemeClr val="lt1"/>
                </a:solidFill>
              </a:defRPr>
            </a:lvl5pPr>
            <a:lvl6pPr lvl="5" rtl="0">
              <a:spcBef>
                <a:spcPts val="0"/>
              </a:spcBef>
              <a:spcAft>
                <a:spcPts val="0"/>
              </a:spcAft>
              <a:buClr>
                <a:schemeClr val="lt1"/>
              </a:buClr>
              <a:buSzPts val="1400"/>
              <a:buNone/>
              <a:defRPr b="0" sz="1400">
                <a:solidFill>
                  <a:schemeClr val="lt1"/>
                </a:solidFill>
              </a:defRPr>
            </a:lvl6pPr>
            <a:lvl7pPr lvl="6" rtl="0">
              <a:spcBef>
                <a:spcPts val="0"/>
              </a:spcBef>
              <a:spcAft>
                <a:spcPts val="0"/>
              </a:spcAft>
              <a:buClr>
                <a:schemeClr val="lt1"/>
              </a:buClr>
              <a:buSzPts val="1400"/>
              <a:buFont typeface="Lora"/>
              <a:buNone/>
              <a:defRPr b="0" sz="1400">
                <a:solidFill>
                  <a:schemeClr val="lt1"/>
                </a:solidFill>
                <a:latin typeface="Lora"/>
                <a:ea typeface="Lora"/>
                <a:cs typeface="Lora"/>
                <a:sym typeface="Lora"/>
              </a:defRPr>
            </a:lvl7pPr>
            <a:lvl8pPr lvl="7" rtl="0">
              <a:spcBef>
                <a:spcPts val="0"/>
              </a:spcBef>
              <a:spcAft>
                <a:spcPts val="0"/>
              </a:spcAft>
              <a:buClr>
                <a:schemeClr val="lt1"/>
              </a:buClr>
              <a:buSzPts val="1400"/>
              <a:buFont typeface="Lora"/>
              <a:buNone/>
              <a:defRPr>
                <a:solidFill>
                  <a:schemeClr val="lt1"/>
                </a:solidFill>
                <a:latin typeface="Lora"/>
                <a:ea typeface="Lora"/>
                <a:cs typeface="Lora"/>
                <a:sym typeface="Lora"/>
              </a:defRPr>
            </a:lvl8pPr>
            <a:lvl9pPr lvl="8" rtl="0">
              <a:spcBef>
                <a:spcPts val="0"/>
              </a:spcBef>
              <a:spcAft>
                <a:spcPts val="0"/>
              </a:spcAft>
              <a:buClr>
                <a:schemeClr val="lt1"/>
              </a:buClr>
              <a:buSzPts val="1400"/>
              <a:buNone/>
              <a:defRPr sz="1400">
                <a:solidFill>
                  <a:schemeClr val="lt1"/>
                </a:solidFill>
              </a:defRPr>
            </a:lvl9pPr>
          </a:lstStyle>
          <a:p/>
        </p:txBody>
      </p:sp>
      <p:pic>
        <p:nvPicPr>
          <p:cNvPr id="295" name="Google Shape;295;p26"/>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Statement/Quote 4">
  <p:cSld name="CUSTOM_3_1_1_1_1_1_1_1_1_1_1_1_1_1_1">
    <p:bg>
      <p:bgPr>
        <a:solidFill>
          <a:schemeClr val="dk2"/>
        </a:solidFill>
      </p:bgPr>
    </p:bg>
    <p:spTree>
      <p:nvGrpSpPr>
        <p:cNvPr id="296" name="Shape 296"/>
        <p:cNvGrpSpPr/>
        <p:nvPr/>
      </p:nvGrpSpPr>
      <p:grpSpPr>
        <a:xfrm>
          <a:off x="0" y="0"/>
          <a:ext cx="0" cy="0"/>
          <a:chOff x="0" y="0"/>
          <a:chExt cx="0" cy="0"/>
        </a:xfrm>
      </p:grpSpPr>
      <p:sp>
        <p:nvSpPr>
          <p:cNvPr id="297" name="Google Shape;297;p27"/>
          <p:cNvSpPr/>
          <p:nvPr>
            <p:ph idx="2" type="pic"/>
          </p:nvPr>
        </p:nvSpPr>
        <p:spPr>
          <a:xfrm>
            <a:off x="0" y="2571750"/>
            <a:ext cx="4572000" cy="2571600"/>
          </a:xfrm>
          <a:prstGeom prst="rect">
            <a:avLst/>
          </a:prstGeom>
          <a:noFill/>
          <a:ln>
            <a:noFill/>
          </a:ln>
        </p:spPr>
      </p:sp>
      <p:sp>
        <p:nvSpPr>
          <p:cNvPr id="298" name="Google Shape;298;p27"/>
          <p:cNvSpPr txBox="1"/>
          <p:nvPr>
            <p:ph type="title"/>
          </p:nvPr>
        </p:nvSpPr>
        <p:spPr>
          <a:xfrm>
            <a:off x="457200" y="836725"/>
            <a:ext cx="8229600" cy="18840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4800"/>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
        <p:nvSpPr>
          <p:cNvPr id="299" name="Google Shape;299;p27"/>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300" name="Google Shape;300;p27"/>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301" name="Google Shape;301;p27"/>
          <p:cNvSpPr txBox="1"/>
          <p:nvPr>
            <p:ph idx="3" type="subTitle"/>
          </p:nvPr>
        </p:nvSpPr>
        <p:spPr>
          <a:xfrm>
            <a:off x="5036350" y="3341475"/>
            <a:ext cx="3214800" cy="7110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lvl1pPr>
            <a:lvl2pPr lvl="1" rtl="0">
              <a:spcBef>
                <a:spcPts val="120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b="0" sz="1200"/>
            </a:lvl6pPr>
            <a:lvl7pPr lvl="6" rtl="0">
              <a:spcBef>
                <a:spcPts val="0"/>
              </a:spcBef>
              <a:spcAft>
                <a:spcPts val="0"/>
              </a:spcAft>
              <a:buSzPts val="1200"/>
              <a:buFont typeface="Lora"/>
              <a:buNone/>
              <a:defRPr b="0">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pic>
        <p:nvPicPr>
          <p:cNvPr id="302" name="Google Shape;302;p27"/>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Statement/Quote 5">
  <p:cSld name="CUSTOM_3_1_1_1_1_1_1_1_1_1_1_1_1_1_2">
    <p:bg>
      <p:bgPr>
        <a:solidFill>
          <a:schemeClr val="dk1"/>
        </a:solidFill>
      </p:bgPr>
    </p:bg>
    <p:spTree>
      <p:nvGrpSpPr>
        <p:cNvPr id="303" name="Shape 303"/>
        <p:cNvGrpSpPr/>
        <p:nvPr/>
      </p:nvGrpSpPr>
      <p:grpSpPr>
        <a:xfrm>
          <a:off x="0" y="0"/>
          <a:ext cx="0" cy="0"/>
          <a:chOff x="0" y="0"/>
          <a:chExt cx="0" cy="0"/>
        </a:xfrm>
      </p:grpSpPr>
      <p:sp>
        <p:nvSpPr>
          <p:cNvPr id="304" name="Google Shape;304;p28"/>
          <p:cNvSpPr txBox="1"/>
          <p:nvPr>
            <p:ph idx="1" type="subTitle"/>
          </p:nvPr>
        </p:nvSpPr>
        <p:spPr>
          <a:xfrm>
            <a:off x="2295000" y="3687575"/>
            <a:ext cx="4554000" cy="215400"/>
          </a:xfrm>
          <a:prstGeom prst="rect">
            <a:avLst/>
          </a:prstGeom>
        </p:spPr>
        <p:txBody>
          <a:bodyPr anchorCtr="0" anchor="t" bIns="0" lIns="0" spcFirstLastPara="1" rIns="0" wrap="square" tIns="0">
            <a:spAutoFit/>
          </a:bodyPr>
          <a:lstStyle>
            <a:lvl1pPr indent="0" lvl="0" marL="0" marR="0" rtl="0" algn="ctr">
              <a:lnSpc>
                <a:spcPct val="115000"/>
              </a:lnSpc>
              <a:spcBef>
                <a:spcPts val="0"/>
              </a:spcBef>
              <a:spcAft>
                <a:spcPts val="0"/>
              </a:spcAft>
              <a:buNone/>
              <a:defRPr sz="1200">
                <a:solidFill>
                  <a:srgbClr val="FFFFFF"/>
                </a:solidFill>
              </a:defRPr>
            </a:lvl1pPr>
            <a:lvl2pPr lvl="1" rtl="0" algn="ctr">
              <a:spcBef>
                <a:spcPts val="1200"/>
              </a:spcBef>
              <a:spcAft>
                <a:spcPts val="0"/>
              </a:spcAft>
              <a:buClr>
                <a:schemeClr val="lt1"/>
              </a:buClr>
              <a:buSzPts val="1200"/>
              <a:buFont typeface="Lora"/>
              <a:buNone/>
              <a:defRPr sz="1200">
                <a:solidFill>
                  <a:schemeClr val="lt1"/>
                </a:solidFill>
                <a:latin typeface="Lora"/>
                <a:ea typeface="Lora"/>
                <a:cs typeface="Lora"/>
                <a:sym typeface="Lora"/>
              </a:defRPr>
            </a:lvl2pPr>
            <a:lvl3pPr lvl="2" rtl="0" algn="ctr">
              <a:spcBef>
                <a:spcPts val="0"/>
              </a:spcBef>
              <a:spcAft>
                <a:spcPts val="0"/>
              </a:spcAft>
              <a:buClr>
                <a:schemeClr val="lt1"/>
              </a:buClr>
              <a:buSzPts val="1200"/>
              <a:buFont typeface="Lora"/>
              <a:buNone/>
              <a:defRPr sz="1200">
                <a:solidFill>
                  <a:schemeClr val="lt1"/>
                </a:solidFill>
                <a:latin typeface="Lora"/>
                <a:ea typeface="Lora"/>
                <a:cs typeface="Lora"/>
                <a:sym typeface="Lora"/>
              </a:defRPr>
            </a:lvl3pPr>
            <a:lvl4pPr lvl="3" rtl="0" algn="ctr">
              <a:spcBef>
                <a:spcPts val="0"/>
              </a:spcBef>
              <a:spcAft>
                <a:spcPts val="0"/>
              </a:spcAft>
              <a:buClr>
                <a:schemeClr val="lt1"/>
              </a:buClr>
              <a:buSzPts val="1200"/>
              <a:buFont typeface="Lora"/>
              <a:buNone/>
              <a:defRPr>
                <a:solidFill>
                  <a:schemeClr val="lt1"/>
                </a:solidFill>
                <a:latin typeface="Lora"/>
                <a:ea typeface="Lora"/>
                <a:cs typeface="Lora"/>
                <a:sym typeface="Lora"/>
              </a:defRPr>
            </a:lvl4pPr>
            <a:lvl5pPr lvl="4" rtl="0" algn="ctr">
              <a:spcBef>
                <a:spcPts val="0"/>
              </a:spcBef>
              <a:spcAft>
                <a:spcPts val="0"/>
              </a:spcAft>
              <a:buClr>
                <a:schemeClr val="lt1"/>
              </a:buClr>
              <a:buSzPts val="1200"/>
              <a:buNone/>
              <a:defRPr sz="1200">
                <a:solidFill>
                  <a:schemeClr val="lt1"/>
                </a:solidFill>
              </a:defRPr>
            </a:lvl5pPr>
            <a:lvl6pPr lvl="5" rtl="0" algn="ctr">
              <a:spcBef>
                <a:spcPts val="0"/>
              </a:spcBef>
              <a:spcAft>
                <a:spcPts val="0"/>
              </a:spcAft>
              <a:buClr>
                <a:schemeClr val="lt1"/>
              </a:buClr>
              <a:buSzPts val="1200"/>
              <a:buNone/>
              <a:defRPr b="0" sz="1200">
                <a:solidFill>
                  <a:schemeClr val="lt1"/>
                </a:solidFill>
              </a:defRPr>
            </a:lvl6pPr>
            <a:lvl7pPr lvl="6" rtl="0" algn="ctr">
              <a:spcBef>
                <a:spcPts val="0"/>
              </a:spcBef>
              <a:spcAft>
                <a:spcPts val="0"/>
              </a:spcAft>
              <a:buClr>
                <a:schemeClr val="lt1"/>
              </a:buClr>
              <a:buSzPts val="1200"/>
              <a:buFont typeface="Lora"/>
              <a:buNone/>
              <a:defRPr b="0">
                <a:solidFill>
                  <a:schemeClr val="lt1"/>
                </a:solidFill>
                <a:latin typeface="Lora"/>
                <a:ea typeface="Lora"/>
                <a:cs typeface="Lora"/>
                <a:sym typeface="Lora"/>
              </a:defRPr>
            </a:lvl7pPr>
            <a:lvl8pPr lvl="7" rtl="0" algn="ctr">
              <a:spcBef>
                <a:spcPts val="0"/>
              </a:spcBef>
              <a:spcAft>
                <a:spcPts val="0"/>
              </a:spcAft>
              <a:buClr>
                <a:schemeClr val="lt1"/>
              </a:buClr>
              <a:buSzPts val="1200"/>
              <a:buFont typeface="Lora"/>
              <a:buNone/>
              <a:defRPr sz="1200">
                <a:solidFill>
                  <a:schemeClr val="lt1"/>
                </a:solidFill>
                <a:latin typeface="Lora"/>
                <a:ea typeface="Lora"/>
                <a:cs typeface="Lora"/>
                <a:sym typeface="Lora"/>
              </a:defRPr>
            </a:lvl8pPr>
            <a:lvl9pPr lvl="8" rtl="0" algn="ctr">
              <a:spcBef>
                <a:spcPts val="0"/>
              </a:spcBef>
              <a:spcAft>
                <a:spcPts val="0"/>
              </a:spcAft>
              <a:buClr>
                <a:schemeClr val="lt1"/>
              </a:buClr>
              <a:buSzPts val="1200"/>
              <a:buNone/>
              <a:defRPr sz="1200">
                <a:solidFill>
                  <a:schemeClr val="lt1"/>
                </a:solidFill>
              </a:defRPr>
            </a:lvl9pPr>
          </a:lstStyle>
          <a:p/>
        </p:txBody>
      </p:sp>
      <p:sp>
        <p:nvSpPr>
          <p:cNvPr id="305" name="Google Shape;305;p28"/>
          <p:cNvSpPr txBox="1"/>
          <p:nvPr>
            <p:ph type="title"/>
          </p:nvPr>
        </p:nvSpPr>
        <p:spPr>
          <a:xfrm>
            <a:off x="457200" y="1629750"/>
            <a:ext cx="8229600" cy="1884000"/>
          </a:xfrm>
          <a:prstGeom prst="rect">
            <a:avLst/>
          </a:prstGeom>
        </p:spPr>
        <p:txBody>
          <a:bodyPr anchorCtr="0" anchor="t" bIns="0" lIns="0" spcFirstLastPara="1" rIns="0" wrap="square" tIns="0">
            <a:spAutoFit/>
          </a:bodyPr>
          <a:lstStyle>
            <a:lvl1pPr indent="0" lvl="0" marL="0" marR="0" rtl="0" algn="ctr">
              <a:lnSpc>
                <a:spcPct val="85000"/>
              </a:lnSpc>
              <a:spcBef>
                <a:spcPts val="0"/>
              </a:spcBef>
              <a:spcAft>
                <a:spcPts val="0"/>
              </a:spcAft>
              <a:buNone/>
              <a:defRPr sz="4800">
                <a:solidFill>
                  <a:srgbClr val="FFFFFF"/>
                </a:solidFill>
              </a:defRPr>
            </a:lvl1pPr>
            <a:lvl2pPr lvl="1" rtl="0" algn="ctr">
              <a:spcBef>
                <a:spcPts val="0"/>
              </a:spcBef>
              <a:spcAft>
                <a:spcPts val="0"/>
              </a:spcAft>
              <a:buClr>
                <a:schemeClr val="lt1"/>
              </a:buClr>
              <a:buSzPts val="2800"/>
              <a:buNone/>
              <a:defRPr>
                <a:solidFill>
                  <a:schemeClr val="lt1"/>
                </a:solidFill>
                <a:latin typeface="Lora"/>
                <a:ea typeface="Lora"/>
                <a:cs typeface="Lora"/>
                <a:sym typeface="Lora"/>
              </a:defRPr>
            </a:lvl2pPr>
            <a:lvl3pPr lvl="2" rtl="0" algn="ctr">
              <a:spcBef>
                <a:spcPts val="0"/>
              </a:spcBef>
              <a:spcAft>
                <a:spcPts val="0"/>
              </a:spcAft>
              <a:buClr>
                <a:schemeClr val="lt1"/>
              </a:buClr>
              <a:buSzPts val="2800"/>
              <a:buNone/>
              <a:defRPr>
                <a:solidFill>
                  <a:schemeClr val="lt1"/>
                </a:solidFill>
                <a:latin typeface="Lora"/>
                <a:ea typeface="Lora"/>
                <a:cs typeface="Lora"/>
                <a:sym typeface="Lora"/>
              </a:defRPr>
            </a:lvl3pPr>
            <a:lvl4pPr lvl="3" rtl="0" algn="ctr">
              <a:spcBef>
                <a:spcPts val="0"/>
              </a:spcBef>
              <a:spcAft>
                <a:spcPts val="0"/>
              </a:spcAft>
              <a:buClr>
                <a:schemeClr val="lt1"/>
              </a:buClr>
              <a:buSzPts val="2800"/>
              <a:buNone/>
              <a:defRPr>
                <a:solidFill>
                  <a:schemeClr val="lt1"/>
                </a:solidFill>
                <a:latin typeface="Lora"/>
                <a:ea typeface="Lora"/>
                <a:cs typeface="Lora"/>
                <a:sym typeface="Lora"/>
              </a:defRPr>
            </a:lvl4pPr>
            <a:lvl5pPr lvl="4" rtl="0" algn="ctr">
              <a:spcBef>
                <a:spcPts val="0"/>
              </a:spcBef>
              <a:spcAft>
                <a:spcPts val="0"/>
              </a:spcAft>
              <a:buClr>
                <a:schemeClr val="lt1"/>
              </a:buClr>
              <a:buSzPts val="2800"/>
              <a:buNone/>
              <a:defRPr>
                <a:solidFill>
                  <a:schemeClr val="lt1"/>
                </a:solidFill>
                <a:latin typeface="Lora"/>
                <a:ea typeface="Lora"/>
                <a:cs typeface="Lora"/>
                <a:sym typeface="Lora"/>
              </a:defRPr>
            </a:lvl5pPr>
            <a:lvl6pPr lvl="5" rtl="0" algn="ctr">
              <a:spcBef>
                <a:spcPts val="0"/>
              </a:spcBef>
              <a:spcAft>
                <a:spcPts val="0"/>
              </a:spcAft>
              <a:buClr>
                <a:schemeClr val="lt1"/>
              </a:buClr>
              <a:buSzPts val="2800"/>
              <a:buNone/>
              <a:defRPr>
                <a:solidFill>
                  <a:schemeClr val="lt1"/>
                </a:solidFill>
                <a:latin typeface="Lora"/>
                <a:ea typeface="Lora"/>
                <a:cs typeface="Lora"/>
                <a:sym typeface="Lora"/>
              </a:defRPr>
            </a:lvl6pPr>
            <a:lvl7pPr lvl="6" rtl="0" algn="ctr">
              <a:spcBef>
                <a:spcPts val="0"/>
              </a:spcBef>
              <a:spcAft>
                <a:spcPts val="0"/>
              </a:spcAft>
              <a:buClr>
                <a:schemeClr val="lt1"/>
              </a:buClr>
              <a:buSzPts val="2800"/>
              <a:buNone/>
              <a:defRPr>
                <a:solidFill>
                  <a:schemeClr val="lt1"/>
                </a:solidFill>
                <a:latin typeface="Lora"/>
                <a:ea typeface="Lora"/>
                <a:cs typeface="Lora"/>
                <a:sym typeface="Lora"/>
              </a:defRPr>
            </a:lvl7pPr>
            <a:lvl8pPr lvl="7" rtl="0" algn="ctr">
              <a:spcBef>
                <a:spcPts val="0"/>
              </a:spcBef>
              <a:spcAft>
                <a:spcPts val="0"/>
              </a:spcAft>
              <a:buClr>
                <a:schemeClr val="lt1"/>
              </a:buClr>
              <a:buSzPts val="2800"/>
              <a:buNone/>
              <a:defRPr>
                <a:solidFill>
                  <a:schemeClr val="lt1"/>
                </a:solidFill>
                <a:latin typeface="Lora"/>
                <a:ea typeface="Lora"/>
                <a:cs typeface="Lora"/>
                <a:sym typeface="Lora"/>
              </a:defRPr>
            </a:lvl8pPr>
            <a:lvl9pPr lvl="8" rtl="0" algn="ctr">
              <a:spcBef>
                <a:spcPts val="0"/>
              </a:spcBef>
              <a:spcAft>
                <a:spcPts val="0"/>
              </a:spcAft>
              <a:buClr>
                <a:schemeClr val="lt1"/>
              </a:buClr>
              <a:buSzPts val="2800"/>
              <a:buNone/>
              <a:defRPr>
                <a:solidFill>
                  <a:schemeClr val="lt1"/>
                </a:solidFill>
                <a:latin typeface="Lora"/>
                <a:ea typeface="Lora"/>
                <a:cs typeface="Lora"/>
                <a:sym typeface="Lora"/>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Statement/Quote 6">
  <p:cSld name="CUSTOM_3_1_1_1_1_1_1_1_1_1_1_1_1_1_1_1">
    <p:bg>
      <p:bgPr>
        <a:solidFill>
          <a:schemeClr val="dk2"/>
        </a:solidFill>
      </p:bgPr>
    </p:bg>
    <p:spTree>
      <p:nvGrpSpPr>
        <p:cNvPr id="306" name="Shape 306"/>
        <p:cNvGrpSpPr/>
        <p:nvPr/>
      </p:nvGrpSpPr>
      <p:grpSpPr>
        <a:xfrm>
          <a:off x="0" y="0"/>
          <a:ext cx="0" cy="0"/>
          <a:chOff x="0" y="0"/>
          <a:chExt cx="0" cy="0"/>
        </a:xfrm>
      </p:grpSpPr>
      <p:sp>
        <p:nvSpPr>
          <p:cNvPr id="307" name="Google Shape;307;p29"/>
          <p:cNvSpPr txBox="1"/>
          <p:nvPr>
            <p:ph idx="1" type="subTitle"/>
          </p:nvPr>
        </p:nvSpPr>
        <p:spPr>
          <a:xfrm>
            <a:off x="2295000" y="3687575"/>
            <a:ext cx="4554000" cy="215400"/>
          </a:xfrm>
          <a:prstGeom prst="rect">
            <a:avLst/>
          </a:prstGeom>
        </p:spPr>
        <p:txBody>
          <a:bodyPr anchorCtr="0" anchor="t" bIns="0" lIns="0" spcFirstLastPara="1" rIns="0" wrap="square" tIns="0">
            <a:spAutoFit/>
          </a:bodyPr>
          <a:lstStyle>
            <a:lvl1pPr indent="0" lvl="0" marL="0" marR="0" rtl="0" algn="ctr">
              <a:lnSpc>
                <a:spcPct val="115000"/>
              </a:lnSpc>
              <a:spcBef>
                <a:spcPts val="0"/>
              </a:spcBef>
              <a:spcAft>
                <a:spcPts val="0"/>
              </a:spcAft>
              <a:buNone/>
              <a:defRPr sz="1200"/>
            </a:lvl1pPr>
            <a:lvl2pPr lvl="1" rtl="0" algn="ctr">
              <a:spcBef>
                <a:spcPts val="1200"/>
              </a:spcBef>
              <a:spcAft>
                <a:spcPts val="0"/>
              </a:spcAft>
              <a:buSzPts val="1200"/>
              <a:buFont typeface="Lora"/>
              <a:buNone/>
              <a:defRPr sz="1200">
                <a:latin typeface="Lora"/>
                <a:ea typeface="Lora"/>
                <a:cs typeface="Lora"/>
                <a:sym typeface="Lora"/>
              </a:defRPr>
            </a:lvl2pPr>
            <a:lvl3pPr lvl="2" rtl="0" algn="ctr">
              <a:spcBef>
                <a:spcPts val="0"/>
              </a:spcBef>
              <a:spcAft>
                <a:spcPts val="0"/>
              </a:spcAft>
              <a:buSzPts val="1200"/>
              <a:buFont typeface="Lora"/>
              <a:buNone/>
              <a:defRPr sz="1200">
                <a:latin typeface="Lora"/>
                <a:ea typeface="Lora"/>
                <a:cs typeface="Lora"/>
                <a:sym typeface="Lora"/>
              </a:defRPr>
            </a:lvl3pPr>
            <a:lvl4pPr lvl="3" rtl="0" algn="ctr">
              <a:spcBef>
                <a:spcPts val="0"/>
              </a:spcBef>
              <a:spcAft>
                <a:spcPts val="0"/>
              </a:spcAft>
              <a:buSzPts val="1200"/>
              <a:buFont typeface="Lora"/>
              <a:buNone/>
              <a:defRPr>
                <a:latin typeface="Lora"/>
                <a:ea typeface="Lora"/>
                <a:cs typeface="Lora"/>
                <a:sym typeface="Lora"/>
              </a:defRPr>
            </a:lvl4pPr>
            <a:lvl5pPr lvl="4" rtl="0" algn="ctr">
              <a:spcBef>
                <a:spcPts val="0"/>
              </a:spcBef>
              <a:spcAft>
                <a:spcPts val="0"/>
              </a:spcAft>
              <a:buSzPts val="1200"/>
              <a:buNone/>
              <a:defRPr sz="1200"/>
            </a:lvl5pPr>
            <a:lvl6pPr lvl="5" rtl="0" algn="ctr">
              <a:spcBef>
                <a:spcPts val="0"/>
              </a:spcBef>
              <a:spcAft>
                <a:spcPts val="0"/>
              </a:spcAft>
              <a:buSzPts val="1200"/>
              <a:buNone/>
              <a:defRPr b="0" sz="1200"/>
            </a:lvl6pPr>
            <a:lvl7pPr lvl="6" rtl="0" algn="ctr">
              <a:spcBef>
                <a:spcPts val="0"/>
              </a:spcBef>
              <a:spcAft>
                <a:spcPts val="0"/>
              </a:spcAft>
              <a:buSzPts val="1200"/>
              <a:buFont typeface="Lora"/>
              <a:buNone/>
              <a:defRPr b="0">
                <a:latin typeface="Lora"/>
                <a:ea typeface="Lora"/>
                <a:cs typeface="Lora"/>
                <a:sym typeface="Lora"/>
              </a:defRPr>
            </a:lvl7pPr>
            <a:lvl8pPr lvl="7" rtl="0" algn="ctr">
              <a:spcBef>
                <a:spcPts val="0"/>
              </a:spcBef>
              <a:spcAft>
                <a:spcPts val="0"/>
              </a:spcAft>
              <a:buSzPts val="1200"/>
              <a:buFont typeface="Lora"/>
              <a:buNone/>
              <a:defRPr sz="1200">
                <a:latin typeface="Lora"/>
                <a:ea typeface="Lora"/>
                <a:cs typeface="Lora"/>
                <a:sym typeface="Lora"/>
              </a:defRPr>
            </a:lvl8pPr>
            <a:lvl9pPr lvl="8" rtl="0" algn="ctr">
              <a:spcBef>
                <a:spcPts val="0"/>
              </a:spcBef>
              <a:spcAft>
                <a:spcPts val="0"/>
              </a:spcAft>
              <a:buSzPts val="1200"/>
              <a:buNone/>
              <a:defRPr sz="1200"/>
            </a:lvl9pPr>
          </a:lstStyle>
          <a:p/>
        </p:txBody>
      </p:sp>
      <p:sp>
        <p:nvSpPr>
          <p:cNvPr id="308" name="Google Shape;308;p29"/>
          <p:cNvSpPr txBox="1"/>
          <p:nvPr>
            <p:ph type="title"/>
          </p:nvPr>
        </p:nvSpPr>
        <p:spPr>
          <a:xfrm>
            <a:off x="457200" y="1629750"/>
            <a:ext cx="8229600" cy="1884000"/>
          </a:xfrm>
          <a:prstGeom prst="rect">
            <a:avLst/>
          </a:prstGeom>
        </p:spPr>
        <p:txBody>
          <a:bodyPr anchorCtr="0" anchor="t" bIns="0" lIns="0" spcFirstLastPara="1" rIns="0" wrap="square" tIns="0">
            <a:spAutoFit/>
          </a:bodyPr>
          <a:lstStyle>
            <a:lvl1pPr indent="0" lvl="0" marL="0" marR="0" rtl="0" algn="ctr">
              <a:lnSpc>
                <a:spcPct val="85000"/>
              </a:lnSpc>
              <a:spcBef>
                <a:spcPts val="0"/>
              </a:spcBef>
              <a:spcAft>
                <a:spcPts val="0"/>
              </a:spcAft>
              <a:buNone/>
              <a:defRPr sz="4800"/>
            </a:lvl1pPr>
            <a:lvl2pPr lvl="1" rtl="0" algn="ctr">
              <a:spcBef>
                <a:spcPts val="0"/>
              </a:spcBef>
              <a:spcAft>
                <a:spcPts val="0"/>
              </a:spcAft>
              <a:buSzPts val="2800"/>
              <a:buNone/>
              <a:defRPr>
                <a:latin typeface="Lora"/>
                <a:ea typeface="Lora"/>
                <a:cs typeface="Lora"/>
                <a:sym typeface="Lora"/>
              </a:defRPr>
            </a:lvl2pPr>
            <a:lvl3pPr lvl="2" rtl="0" algn="ctr">
              <a:spcBef>
                <a:spcPts val="0"/>
              </a:spcBef>
              <a:spcAft>
                <a:spcPts val="0"/>
              </a:spcAft>
              <a:buSzPts val="2800"/>
              <a:buNone/>
              <a:defRPr>
                <a:latin typeface="Lora"/>
                <a:ea typeface="Lora"/>
                <a:cs typeface="Lora"/>
                <a:sym typeface="Lora"/>
              </a:defRPr>
            </a:lvl3pPr>
            <a:lvl4pPr lvl="3" rtl="0" algn="ctr">
              <a:spcBef>
                <a:spcPts val="0"/>
              </a:spcBef>
              <a:spcAft>
                <a:spcPts val="0"/>
              </a:spcAft>
              <a:buSzPts val="2800"/>
              <a:buNone/>
              <a:defRPr>
                <a:latin typeface="Lora"/>
                <a:ea typeface="Lora"/>
                <a:cs typeface="Lora"/>
                <a:sym typeface="Lora"/>
              </a:defRPr>
            </a:lvl4pPr>
            <a:lvl5pPr lvl="4" rtl="0" algn="ctr">
              <a:spcBef>
                <a:spcPts val="0"/>
              </a:spcBef>
              <a:spcAft>
                <a:spcPts val="0"/>
              </a:spcAft>
              <a:buSzPts val="2800"/>
              <a:buNone/>
              <a:defRPr>
                <a:latin typeface="Lora"/>
                <a:ea typeface="Lora"/>
                <a:cs typeface="Lora"/>
                <a:sym typeface="Lora"/>
              </a:defRPr>
            </a:lvl5pPr>
            <a:lvl6pPr lvl="5" rtl="0" algn="ctr">
              <a:spcBef>
                <a:spcPts val="0"/>
              </a:spcBef>
              <a:spcAft>
                <a:spcPts val="0"/>
              </a:spcAft>
              <a:buSzPts val="2800"/>
              <a:buNone/>
              <a:defRPr>
                <a:latin typeface="Lora"/>
                <a:ea typeface="Lora"/>
                <a:cs typeface="Lora"/>
                <a:sym typeface="Lora"/>
              </a:defRPr>
            </a:lvl6pPr>
            <a:lvl7pPr lvl="6" rtl="0" algn="ctr">
              <a:spcBef>
                <a:spcPts val="0"/>
              </a:spcBef>
              <a:spcAft>
                <a:spcPts val="0"/>
              </a:spcAft>
              <a:buSzPts val="2800"/>
              <a:buNone/>
              <a:defRPr>
                <a:latin typeface="Lora"/>
                <a:ea typeface="Lora"/>
                <a:cs typeface="Lora"/>
                <a:sym typeface="Lora"/>
              </a:defRPr>
            </a:lvl7pPr>
            <a:lvl8pPr lvl="7" rtl="0" algn="ctr">
              <a:spcBef>
                <a:spcPts val="0"/>
              </a:spcBef>
              <a:spcAft>
                <a:spcPts val="0"/>
              </a:spcAft>
              <a:buSzPts val="2800"/>
              <a:buNone/>
              <a:defRPr>
                <a:latin typeface="Lora"/>
                <a:ea typeface="Lora"/>
                <a:cs typeface="Lora"/>
                <a:sym typeface="Lora"/>
              </a:defRPr>
            </a:lvl8pPr>
            <a:lvl9pPr lvl="8" rtl="0" algn="ctr">
              <a:spcBef>
                <a:spcPts val="0"/>
              </a:spcBef>
              <a:spcAft>
                <a:spcPts val="0"/>
              </a:spcAft>
              <a:buSzPts val="2800"/>
              <a:buNone/>
              <a:defRPr>
                <a:latin typeface="Lora"/>
                <a:ea typeface="Lora"/>
                <a:cs typeface="Lora"/>
                <a:sym typeface="Lora"/>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A">
  <p:cSld name="TITLE_AND_BODY_1">
    <p:bg>
      <p:bgPr>
        <a:solidFill>
          <a:schemeClr val="accent3"/>
        </a:solidFill>
      </p:bgPr>
    </p:bg>
    <p:spTree>
      <p:nvGrpSpPr>
        <p:cNvPr id="309" name="Shape 309"/>
        <p:cNvGrpSpPr/>
        <p:nvPr/>
      </p:nvGrpSpPr>
      <p:grpSpPr>
        <a:xfrm>
          <a:off x="0" y="0"/>
          <a:ext cx="0" cy="0"/>
          <a:chOff x="0" y="0"/>
          <a:chExt cx="0" cy="0"/>
        </a:xfrm>
      </p:grpSpPr>
      <p:sp>
        <p:nvSpPr>
          <p:cNvPr id="310" name="Google Shape;310;p30"/>
          <p:cNvSpPr txBox="1"/>
          <p:nvPr>
            <p:ph type="title"/>
          </p:nvPr>
        </p:nvSpPr>
        <p:spPr>
          <a:xfrm>
            <a:off x="457200" y="445025"/>
            <a:ext cx="82296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1" name="Google Shape;311;p30"/>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312" name="Google Shape;312;p30"/>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313" name="Google Shape;313;p30"/>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314" name="Google Shape;314;p30"/>
          <p:cNvSpPr txBox="1"/>
          <p:nvPr>
            <p:ph idx="2" type="body"/>
          </p:nvPr>
        </p:nvSpPr>
        <p:spPr>
          <a:xfrm>
            <a:off x="457075" y="1149400"/>
            <a:ext cx="8229600" cy="711000"/>
          </a:xfrm>
          <a:prstGeom prst="rect">
            <a:avLst/>
          </a:prstGeom>
        </p:spPr>
        <p:txBody>
          <a:bodyPr anchorCtr="0" anchor="t" bIns="0" lIns="0" spcFirstLastPara="1" rIns="0" wrap="square" tIns="0">
            <a:spAutoFit/>
          </a:bodyPr>
          <a:lstStyle>
            <a:lvl1pPr indent="-317500" lvl="0" marL="457200">
              <a:spcBef>
                <a:spcPts val="0"/>
              </a:spcBef>
              <a:spcAft>
                <a:spcPts val="0"/>
              </a:spcAft>
              <a:buSzPts val="1400"/>
              <a:buChar char="●"/>
              <a:defRPr/>
            </a:lvl1pPr>
            <a:lvl2pPr indent="-292100" lvl="1" marL="914400">
              <a:spcBef>
                <a:spcPts val="0"/>
              </a:spcBef>
              <a:spcAft>
                <a:spcPts val="0"/>
              </a:spcAft>
              <a:buSzPts val="1000"/>
              <a:buChar char="○"/>
              <a:defRPr/>
            </a:lvl2pPr>
            <a:lvl3pPr indent="-279400" lvl="2" marL="1371600">
              <a:spcBef>
                <a:spcPts val="0"/>
              </a:spcBef>
              <a:spcAft>
                <a:spcPts val="0"/>
              </a:spcAft>
              <a:buSzPts val="800"/>
              <a:buChar char="■"/>
              <a:defRPr/>
            </a:lvl3pPr>
            <a:lvl4pPr indent="-304800" lvl="3" marL="1828800">
              <a:spcBef>
                <a:spcPts val="0"/>
              </a:spcBef>
              <a:spcAft>
                <a:spcPts val="0"/>
              </a:spcAft>
              <a:buSzPts val="12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304800" lvl="6" marL="3200400">
              <a:spcBef>
                <a:spcPts val="0"/>
              </a:spcBef>
              <a:spcAft>
                <a:spcPts val="0"/>
              </a:spcAft>
              <a:buSzPts val="1200"/>
              <a:buChar char="●"/>
              <a:defRPr/>
            </a:lvl7pPr>
            <a:lvl8pPr indent="-317500" lvl="7" marL="3657600">
              <a:spcBef>
                <a:spcPts val="0"/>
              </a:spcBef>
              <a:spcAft>
                <a:spcPts val="0"/>
              </a:spcAft>
              <a:buSzPts val="1400"/>
              <a:buChar char="○"/>
              <a:defRPr/>
            </a:lvl8pPr>
            <a:lvl9pPr indent="-279400" lvl="8" marL="4114800">
              <a:spcBef>
                <a:spcPts val="0"/>
              </a:spcBef>
              <a:spcAft>
                <a:spcPts val="0"/>
              </a:spcAft>
              <a:buSzPts val="800"/>
              <a:buChar char="■"/>
              <a:defRPr/>
            </a:lvl9pPr>
          </a:lstStyle>
          <a:p/>
        </p:txBody>
      </p:sp>
      <p:sp>
        <p:nvSpPr>
          <p:cNvPr id="315" name="Google Shape;315;p30"/>
          <p:cNvSpPr txBox="1"/>
          <p:nvPr>
            <p:ph idx="3" type="body"/>
          </p:nvPr>
        </p:nvSpPr>
        <p:spPr>
          <a:xfrm>
            <a:off x="457075" y="2104247"/>
            <a:ext cx="82296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b="0">
                <a:latin typeface="Inter"/>
                <a:ea typeface="Inter"/>
                <a:cs typeface="Inter"/>
                <a:sym typeface="Inter"/>
              </a:defRPr>
            </a:lvl6pPr>
            <a:lvl7pPr indent="-292100" lvl="6" marL="3200400" rtl="0">
              <a:spcBef>
                <a:spcPts val="0"/>
              </a:spcBef>
              <a:spcAft>
                <a:spcPts val="0"/>
              </a:spcAft>
              <a:buSzPts val="1000"/>
              <a:buChar char="●"/>
              <a:defRPr b="0"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ck Slide A">
  <p:cSld name="TITLE_AND_BODY_4">
    <p:bg>
      <p:bgPr>
        <a:solidFill>
          <a:schemeClr val="accent3"/>
        </a:solidFill>
      </p:bgPr>
    </p:bg>
    <p:spTree>
      <p:nvGrpSpPr>
        <p:cNvPr id="21" name="Shape 21"/>
        <p:cNvGrpSpPr/>
        <p:nvPr/>
      </p:nvGrpSpPr>
      <p:grpSpPr>
        <a:xfrm>
          <a:off x="0" y="0"/>
          <a:ext cx="0" cy="0"/>
          <a:chOff x="0" y="0"/>
          <a:chExt cx="0" cy="0"/>
        </a:xfrm>
      </p:grpSpPr>
      <p:sp>
        <p:nvSpPr>
          <p:cNvPr id="22" name="Google Shape;22;p4"/>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23" name="Google Shape;23;p4"/>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24" name="Google Shape;24;p4"/>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B">
  <p:cSld name="TITLE_AND_BODY_1_1">
    <p:bg>
      <p:bgPr>
        <a:solidFill>
          <a:schemeClr val="accent3"/>
        </a:solidFill>
      </p:bgPr>
    </p:bg>
    <p:spTree>
      <p:nvGrpSpPr>
        <p:cNvPr id="316" name="Shape 316"/>
        <p:cNvGrpSpPr/>
        <p:nvPr/>
      </p:nvGrpSpPr>
      <p:grpSpPr>
        <a:xfrm>
          <a:off x="0" y="0"/>
          <a:ext cx="0" cy="0"/>
          <a:chOff x="0" y="0"/>
          <a:chExt cx="0" cy="0"/>
        </a:xfrm>
      </p:grpSpPr>
      <p:sp>
        <p:nvSpPr>
          <p:cNvPr id="317" name="Google Shape;317;p31"/>
          <p:cNvSpPr txBox="1"/>
          <p:nvPr>
            <p:ph type="title"/>
          </p:nvPr>
        </p:nvSpPr>
        <p:spPr>
          <a:xfrm>
            <a:off x="457200" y="445025"/>
            <a:ext cx="82296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8" name="Google Shape;318;p31"/>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319" name="Google Shape;319;p31"/>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320" name="Google Shape;320;p31"/>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321" name="Google Shape;321;p31"/>
          <p:cNvSpPr txBox="1"/>
          <p:nvPr>
            <p:ph idx="2" type="body"/>
          </p:nvPr>
        </p:nvSpPr>
        <p:spPr>
          <a:xfrm>
            <a:off x="457075" y="1149400"/>
            <a:ext cx="8229600" cy="711000"/>
          </a:xfrm>
          <a:prstGeom prst="rect">
            <a:avLst/>
          </a:prstGeom>
        </p:spPr>
        <p:txBody>
          <a:bodyPr anchorCtr="0" anchor="t" bIns="0" lIns="0" spcFirstLastPara="1" rIns="0" wrap="square" tIns="0">
            <a:spAutoFit/>
          </a:bodyPr>
          <a:lstStyle>
            <a:lvl1pPr indent="-317500" lvl="0" marL="457200" rtl="0">
              <a:spcBef>
                <a:spcPts val="0"/>
              </a:spcBef>
              <a:spcAft>
                <a:spcPts val="0"/>
              </a:spcAft>
              <a:buSzPts val="1400"/>
              <a:buChar char="●"/>
              <a:defRPr/>
            </a:lvl1pPr>
            <a:lvl2pPr indent="-292100" lvl="1" marL="914400" rtl="0">
              <a:spcBef>
                <a:spcPts val="0"/>
              </a:spcBef>
              <a:spcAft>
                <a:spcPts val="0"/>
              </a:spcAft>
              <a:buSzPts val="1000"/>
              <a:buChar char="○"/>
              <a:defRPr/>
            </a:lvl2pPr>
            <a:lvl3pPr indent="-279400" lvl="2" marL="1371600" rtl="0">
              <a:spcBef>
                <a:spcPts val="0"/>
              </a:spcBef>
              <a:spcAft>
                <a:spcPts val="0"/>
              </a:spcAft>
              <a:buSzPts val="800"/>
              <a:buChar char="■"/>
              <a:defRPr/>
            </a:lvl3pPr>
            <a:lvl4pPr indent="-304800" lvl="3" marL="1828800" rtl="0">
              <a:spcBef>
                <a:spcPts val="0"/>
              </a:spcBef>
              <a:spcAft>
                <a:spcPts val="0"/>
              </a:spcAft>
              <a:buSzPts val="12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304800" lvl="6" marL="3200400" rtl="0">
              <a:spcBef>
                <a:spcPts val="0"/>
              </a:spcBef>
              <a:spcAft>
                <a:spcPts val="0"/>
              </a:spcAft>
              <a:buSzPts val="1200"/>
              <a:buChar char="●"/>
              <a:defRPr/>
            </a:lvl7pPr>
            <a:lvl8pPr indent="-317500" lvl="7" marL="3657600" rtl="0">
              <a:spcBef>
                <a:spcPts val="0"/>
              </a:spcBef>
              <a:spcAft>
                <a:spcPts val="0"/>
              </a:spcAft>
              <a:buSzPts val="1400"/>
              <a:buChar char="○"/>
              <a:defRPr/>
            </a:lvl8pPr>
            <a:lvl9pPr indent="-279400" lvl="8" marL="4114800" rtl="0">
              <a:spcBef>
                <a:spcPts val="0"/>
              </a:spcBef>
              <a:spcAft>
                <a:spcPts val="0"/>
              </a:spcAft>
              <a:buSzPts val="8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A">
  <p:cSld name="TITLE_AND_BODY_1_1_1">
    <p:bg>
      <p:bgPr>
        <a:solidFill>
          <a:schemeClr val="accent3"/>
        </a:solidFill>
      </p:bgPr>
    </p:bg>
    <p:spTree>
      <p:nvGrpSpPr>
        <p:cNvPr id="322" name="Shape 322"/>
        <p:cNvGrpSpPr/>
        <p:nvPr/>
      </p:nvGrpSpPr>
      <p:grpSpPr>
        <a:xfrm>
          <a:off x="0" y="0"/>
          <a:ext cx="0" cy="0"/>
          <a:chOff x="0" y="0"/>
          <a:chExt cx="0" cy="0"/>
        </a:xfrm>
      </p:grpSpPr>
      <p:sp>
        <p:nvSpPr>
          <p:cNvPr id="323" name="Google Shape;323;p32"/>
          <p:cNvSpPr txBox="1"/>
          <p:nvPr>
            <p:ph type="title"/>
          </p:nvPr>
        </p:nvSpPr>
        <p:spPr>
          <a:xfrm>
            <a:off x="457200" y="445025"/>
            <a:ext cx="82296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4" name="Google Shape;324;p32"/>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325" name="Google Shape;325;p32"/>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326" name="Google Shape;326;p32"/>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327" name="Google Shape;327;p32"/>
          <p:cNvSpPr txBox="1"/>
          <p:nvPr>
            <p:ph idx="2" type="body"/>
          </p:nvPr>
        </p:nvSpPr>
        <p:spPr>
          <a:xfrm>
            <a:off x="457075" y="1149400"/>
            <a:ext cx="3891600" cy="711000"/>
          </a:xfrm>
          <a:prstGeom prst="rect">
            <a:avLst/>
          </a:prstGeom>
        </p:spPr>
        <p:txBody>
          <a:bodyPr anchorCtr="0" anchor="t" bIns="0" lIns="0" spcFirstLastPara="1" rIns="0" wrap="square" tIns="0">
            <a:spAutoFit/>
          </a:bodyPr>
          <a:lstStyle>
            <a:lvl1pPr indent="-317500" lvl="0" marL="457200" rtl="0">
              <a:spcBef>
                <a:spcPts val="0"/>
              </a:spcBef>
              <a:spcAft>
                <a:spcPts val="0"/>
              </a:spcAft>
              <a:buSzPts val="1400"/>
              <a:buChar char="●"/>
              <a:defRPr/>
            </a:lvl1pPr>
            <a:lvl2pPr indent="-292100" lvl="1" marL="914400" rtl="0">
              <a:spcBef>
                <a:spcPts val="0"/>
              </a:spcBef>
              <a:spcAft>
                <a:spcPts val="0"/>
              </a:spcAft>
              <a:buSzPts val="1000"/>
              <a:buChar char="○"/>
              <a:defRPr/>
            </a:lvl2pPr>
            <a:lvl3pPr indent="-279400" lvl="2" marL="1371600" rtl="0">
              <a:spcBef>
                <a:spcPts val="0"/>
              </a:spcBef>
              <a:spcAft>
                <a:spcPts val="0"/>
              </a:spcAft>
              <a:buSzPts val="800"/>
              <a:buChar char="■"/>
              <a:defRPr/>
            </a:lvl3pPr>
            <a:lvl4pPr indent="-304800" lvl="3" marL="1828800" rtl="0">
              <a:spcBef>
                <a:spcPts val="0"/>
              </a:spcBef>
              <a:spcAft>
                <a:spcPts val="0"/>
              </a:spcAft>
              <a:buSzPts val="12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304800" lvl="6" marL="3200400" rtl="0">
              <a:spcBef>
                <a:spcPts val="0"/>
              </a:spcBef>
              <a:spcAft>
                <a:spcPts val="0"/>
              </a:spcAft>
              <a:buSzPts val="1200"/>
              <a:buChar char="●"/>
              <a:defRPr/>
            </a:lvl7pPr>
            <a:lvl8pPr indent="-317500" lvl="7" marL="3657600" rtl="0">
              <a:spcBef>
                <a:spcPts val="0"/>
              </a:spcBef>
              <a:spcAft>
                <a:spcPts val="0"/>
              </a:spcAft>
              <a:buSzPts val="1400"/>
              <a:buChar char="○"/>
              <a:defRPr/>
            </a:lvl8pPr>
            <a:lvl9pPr indent="-279400" lvl="8" marL="4114800" rtl="0">
              <a:spcBef>
                <a:spcPts val="0"/>
              </a:spcBef>
              <a:spcAft>
                <a:spcPts val="0"/>
              </a:spcAft>
              <a:buSzPts val="800"/>
              <a:buChar char="■"/>
              <a:defRPr/>
            </a:lvl9pPr>
          </a:lstStyle>
          <a:p/>
        </p:txBody>
      </p:sp>
      <p:sp>
        <p:nvSpPr>
          <p:cNvPr id="328" name="Google Shape;328;p32"/>
          <p:cNvSpPr txBox="1"/>
          <p:nvPr>
            <p:ph idx="3" type="body"/>
          </p:nvPr>
        </p:nvSpPr>
        <p:spPr>
          <a:xfrm>
            <a:off x="457075" y="2104248"/>
            <a:ext cx="38916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b="0">
                <a:latin typeface="Inter"/>
                <a:ea typeface="Inter"/>
                <a:cs typeface="Inter"/>
                <a:sym typeface="Inter"/>
              </a:defRPr>
            </a:lvl6pPr>
            <a:lvl7pPr indent="-292100" lvl="6" marL="3200400" rtl="0">
              <a:spcBef>
                <a:spcPts val="0"/>
              </a:spcBef>
              <a:spcAft>
                <a:spcPts val="0"/>
              </a:spcAft>
              <a:buSzPts val="1000"/>
              <a:buChar char="●"/>
              <a:defRPr b="0"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
        <p:nvSpPr>
          <p:cNvPr id="329" name="Google Shape;329;p32"/>
          <p:cNvSpPr txBox="1"/>
          <p:nvPr>
            <p:ph idx="4" type="body"/>
          </p:nvPr>
        </p:nvSpPr>
        <p:spPr>
          <a:xfrm>
            <a:off x="4572000" y="1149400"/>
            <a:ext cx="3891600" cy="711000"/>
          </a:xfrm>
          <a:prstGeom prst="rect">
            <a:avLst/>
          </a:prstGeom>
        </p:spPr>
        <p:txBody>
          <a:bodyPr anchorCtr="0" anchor="t" bIns="0" lIns="0" spcFirstLastPara="1" rIns="0" wrap="square" tIns="0">
            <a:spAutoFit/>
          </a:bodyPr>
          <a:lstStyle>
            <a:lvl1pPr indent="-317500" lvl="0" marL="457200" rtl="0">
              <a:spcBef>
                <a:spcPts val="0"/>
              </a:spcBef>
              <a:spcAft>
                <a:spcPts val="0"/>
              </a:spcAft>
              <a:buSzPts val="1400"/>
              <a:buChar char="●"/>
              <a:defRPr/>
            </a:lvl1pPr>
            <a:lvl2pPr indent="-292100" lvl="1" marL="914400" rtl="0">
              <a:spcBef>
                <a:spcPts val="0"/>
              </a:spcBef>
              <a:spcAft>
                <a:spcPts val="0"/>
              </a:spcAft>
              <a:buSzPts val="1000"/>
              <a:buChar char="○"/>
              <a:defRPr/>
            </a:lvl2pPr>
            <a:lvl3pPr indent="-279400" lvl="2" marL="1371600" rtl="0">
              <a:spcBef>
                <a:spcPts val="0"/>
              </a:spcBef>
              <a:spcAft>
                <a:spcPts val="0"/>
              </a:spcAft>
              <a:buSzPts val="800"/>
              <a:buChar char="■"/>
              <a:defRPr/>
            </a:lvl3pPr>
            <a:lvl4pPr indent="-304800" lvl="3" marL="1828800" rtl="0">
              <a:spcBef>
                <a:spcPts val="0"/>
              </a:spcBef>
              <a:spcAft>
                <a:spcPts val="0"/>
              </a:spcAft>
              <a:buSzPts val="12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304800" lvl="6" marL="3200400" rtl="0">
              <a:spcBef>
                <a:spcPts val="0"/>
              </a:spcBef>
              <a:spcAft>
                <a:spcPts val="0"/>
              </a:spcAft>
              <a:buSzPts val="1200"/>
              <a:buChar char="●"/>
              <a:defRPr/>
            </a:lvl7pPr>
            <a:lvl8pPr indent="-317500" lvl="7" marL="3657600" rtl="0">
              <a:spcBef>
                <a:spcPts val="0"/>
              </a:spcBef>
              <a:spcAft>
                <a:spcPts val="0"/>
              </a:spcAft>
              <a:buSzPts val="1400"/>
              <a:buChar char="○"/>
              <a:defRPr/>
            </a:lvl8pPr>
            <a:lvl9pPr indent="-279400" lvl="8" marL="4114800" rtl="0">
              <a:spcBef>
                <a:spcPts val="0"/>
              </a:spcBef>
              <a:spcAft>
                <a:spcPts val="0"/>
              </a:spcAft>
              <a:buSzPts val="800"/>
              <a:buChar char="■"/>
              <a:defRPr/>
            </a:lvl9pPr>
          </a:lstStyle>
          <a:p/>
        </p:txBody>
      </p:sp>
      <p:sp>
        <p:nvSpPr>
          <p:cNvPr id="330" name="Google Shape;330;p32"/>
          <p:cNvSpPr txBox="1"/>
          <p:nvPr>
            <p:ph idx="5" type="body"/>
          </p:nvPr>
        </p:nvSpPr>
        <p:spPr>
          <a:xfrm>
            <a:off x="4572000" y="2104248"/>
            <a:ext cx="38916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b="0">
                <a:latin typeface="Inter"/>
                <a:ea typeface="Inter"/>
                <a:cs typeface="Inter"/>
                <a:sym typeface="Inter"/>
              </a:defRPr>
            </a:lvl6pPr>
            <a:lvl7pPr indent="-292100" lvl="6" marL="3200400" rtl="0">
              <a:spcBef>
                <a:spcPts val="0"/>
              </a:spcBef>
              <a:spcAft>
                <a:spcPts val="0"/>
              </a:spcAft>
              <a:buSzPts val="1000"/>
              <a:buChar char="●"/>
              <a:defRPr b="0"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B">
  <p:cSld name="TITLE_AND_BODY_1_1_1_1">
    <p:bg>
      <p:bgPr>
        <a:solidFill>
          <a:schemeClr val="accent3"/>
        </a:solidFill>
      </p:bgPr>
    </p:bg>
    <p:spTree>
      <p:nvGrpSpPr>
        <p:cNvPr id="331" name="Shape 331"/>
        <p:cNvGrpSpPr/>
        <p:nvPr/>
      </p:nvGrpSpPr>
      <p:grpSpPr>
        <a:xfrm>
          <a:off x="0" y="0"/>
          <a:ext cx="0" cy="0"/>
          <a:chOff x="0" y="0"/>
          <a:chExt cx="0" cy="0"/>
        </a:xfrm>
      </p:grpSpPr>
      <p:sp>
        <p:nvSpPr>
          <p:cNvPr id="332" name="Google Shape;332;p33"/>
          <p:cNvSpPr/>
          <p:nvPr>
            <p:ph idx="2" type="pic"/>
          </p:nvPr>
        </p:nvSpPr>
        <p:spPr>
          <a:xfrm>
            <a:off x="4572000" y="0"/>
            <a:ext cx="4572000" cy="5143500"/>
          </a:xfrm>
          <a:prstGeom prst="rect">
            <a:avLst/>
          </a:prstGeom>
          <a:noFill/>
          <a:ln>
            <a:noFill/>
          </a:ln>
        </p:spPr>
      </p:sp>
      <p:sp>
        <p:nvSpPr>
          <p:cNvPr id="333" name="Google Shape;333;p33"/>
          <p:cNvSpPr txBox="1"/>
          <p:nvPr>
            <p:ph type="title"/>
          </p:nvPr>
        </p:nvSpPr>
        <p:spPr>
          <a:xfrm>
            <a:off x="457200" y="445025"/>
            <a:ext cx="38916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4" name="Google Shape;334;p33"/>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335" name="Google Shape;335;p33"/>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336" name="Google Shape;336;p33"/>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337" name="Google Shape;337;p33"/>
          <p:cNvSpPr txBox="1"/>
          <p:nvPr>
            <p:ph idx="3" type="body"/>
          </p:nvPr>
        </p:nvSpPr>
        <p:spPr>
          <a:xfrm>
            <a:off x="457075" y="1149400"/>
            <a:ext cx="3891600" cy="711000"/>
          </a:xfrm>
          <a:prstGeom prst="rect">
            <a:avLst/>
          </a:prstGeom>
        </p:spPr>
        <p:txBody>
          <a:bodyPr anchorCtr="0" anchor="t" bIns="0" lIns="0" spcFirstLastPara="1" rIns="0" wrap="square" tIns="0">
            <a:spAutoFit/>
          </a:bodyPr>
          <a:lstStyle>
            <a:lvl1pPr indent="-317500" lvl="0" marL="457200" rtl="0">
              <a:spcBef>
                <a:spcPts val="0"/>
              </a:spcBef>
              <a:spcAft>
                <a:spcPts val="0"/>
              </a:spcAft>
              <a:buSzPts val="1400"/>
              <a:buChar char="●"/>
              <a:defRPr/>
            </a:lvl1pPr>
            <a:lvl2pPr indent="-292100" lvl="1" marL="914400" rtl="0">
              <a:spcBef>
                <a:spcPts val="0"/>
              </a:spcBef>
              <a:spcAft>
                <a:spcPts val="0"/>
              </a:spcAft>
              <a:buSzPts val="1000"/>
              <a:buChar char="○"/>
              <a:defRPr/>
            </a:lvl2pPr>
            <a:lvl3pPr indent="-279400" lvl="2" marL="1371600" rtl="0">
              <a:spcBef>
                <a:spcPts val="0"/>
              </a:spcBef>
              <a:spcAft>
                <a:spcPts val="0"/>
              </a:spcAft>
              <a:buSzPts val="800"/>
              <a:buChar char="■"/>
              <a:defRPr/>
            </a:lvl3pPr>
            <a:lvl4pPr indent="-304800" lvl="3" marL="1828800" rtl="0">
              <a:spcBef>
                <a:spcPts val="0"/>
              </a:spcBef>
              <a:spcAft>
                <a:spcPts val="0"/>
              </a:spcAft>
              <a:buSzPts val="12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304800" lvl="6" marL="3200400" rtl="0">
              <a:spcBef>
                <a:spcPts val="0"/>
              </a:spcBef>
              <a:spcAft>
                <a:spcPts val="0"/>
              </a:spcAft>
              <a:buSzPts val="1200"/>
              <a:buChar char="●"/>
              <a:defRPr/>
            </a:lvl7pPr>
            <a:lvl8pPr indent="-317500" lvl="7" marL="3657600" rtl="0">
              <a:spcBef>
                <a:spcPts val="0"/>
              </a:spcBef>
              <a:spcAft>
                <a:spcPts val="0"/>
              </a:spcAft>
              <a:buSzPts val="1400"/>
              <a:buChar char="○"/>
              <a:defRPr/>
            </a:lvl8pPr>
            <a:lvl9pPr indent="-279400" lvl="8" marL="4114800" rtl="0">
              <a:spcBef>
                <a:spcPts val="0"/>
              </a:spcBef>
              <a:spcAft>
                <a:spcPts val="0"/>
              </a:spcAft>
              <a:buSzPts val="800"/>
              <a:buChar char="■"/>
              <a:defRPr/>
            </a:lvl9pPr>
          </a:lstStyle>
          <a:p/>
        </p:txBody>
      </p:sp>
      <p:sp>
        <p:nvSpPr>
          <p:cNvPr id="338" name="Google Shape;338;p33"/>
          <p:cNvSpPr txBox="1"/>
          <p:nvPr>
            <p:ph idx="4" type="body"/>
          </p:nvPr>
        </p:nvSpPr>
        <p:spPr>
          <a:xfrm>
            <a:off x="457075" y="2104248"/>
            <a:ext cx="38916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b="0">
                <a:latin typeface="Inter"/>
                <a:ea typeface="Inter"/>
                <a:cs typeface="Inter"/>
                <a:sym typeface="Inter"/>
              </a:defRPr>
            </a:lvl6pPr>
            <a:lvl7pPr indent="-292100" lvl="6" marL="3200400" rtl="0">
              <a:spcBef>
                <a:spcPts val="0"/>
              </a:spcBef>
              <a:spcAft>
                <a:spcPts val="0"/>
              </a:spcAft>
              <a:buSzPts val="1000"/>
              <a:buChar char="●"/>
              <a:defRPr b="0"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C">
  <p:cSld name="TITLE_AND_BODY_1_1_1_1_1">
    <p:bg>
      <p:bgPr>
        <a:solidFill>
          <a:schemeClr val="accent3"/>
        </a:solidFill>
      </p:bgPr>
    </p:bg>
    <p:spTree>
      <p:nvGrpSpPr>
        <p:cNvPr id="339" name="Shape 339"/>
        <p:cNvGrpSpPr/>
        <p:nvPr/>
      </p:nvGrpSpPr>
      <p:grpSpPr>
        <a:xfrm>
          <a:off x="0" y="0"/>
          <a:ext cx="0" cy="0"/>
          <a:chOff x="0" y="0"/>
          <a:chExt cx="0" cy="0"/>
        </a:xfrm>
      </p:grpSpPr>
      <p:sp>
        <p:nvSpPr>
          <p:cNvPr id="340" name="Google Shape;340;p34"/>
          <p:cNvSpPr txBox="1"/>
          <p:nvPr>
            <p:ph type="title"/>
          </p:nvPr>
        </p:nvSpPr>
        <p:spPr>
          <a:xfrm>
            <a:off x="457200" y="445025"/>
            <a:ext cx="38916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1" name="Google Shape;341;p34"/>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342" name="Google Shape;342;p34"/>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343" name="Google Shape;343;p34"/>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344" name="Google Shape;344;p34"/>
          <p:cNvSpPr txBox="1"/>
          <p:nvPr>
            <p:ph idx="2" type="body"/>
          </p:nvPr>
        </p:nvSpPr>
        <p:spPr>
          <a:xfrm>
            <a:off x="457075" y="1149400"/>
            <a:ext cx="3891600" cy="711000"/>
          </a:xfrm>
          <a:prstGeom prst="rect">
            <a:avLst/>
          </a:prstGeom>
        </p:spPr>
        <p:txBody>
          <a:bodyPr anchorCtr="0" anchor="t" bIns="0" lIns="0" spcFirstLastPara="1" rIns="0" wrap="square" tIns="0">
            <a:spAutoFit/>
          </a:bodyPr>
          <a:lstStyle>
            <a:lvl1pPr indent="-317500" lvl="0" marL="457200" rtl="0">
              <a:spcBef>
                <a:spcPts val="0"/>
              </a:spcBef>
              <a:spcAft>
                <a:spcPts val="0"/>
              </a:spcAft>
              <a:buSzPts val="1400"/>
              <a:buChar char="●"/>
              <a:defRPr/>
            </a:lvl1pPr>
            <a:lvl2pPr indent="-292100" lvl="1" marL="914400" rtl="0">
              <a:spcBef>
                <a:spcPts val="0"/>
              </a:spcBef>
              <a:spcAft>
                <a:spcPts val="0"/>
              </a:spcAft>
              <a:buSzPts val="1000"/>
              <a:buChar char="○"/>
              <a:defRPr/>
            </a:lvl2pPr>
            <a:lvl3pPr indent="-279400" lvl="2" marL="1371600" rtl="0">
              <a:spcBef>
                <a:spcPts val="0"/>
              </a:spcBef>
              <a:spcAft>
                <a:spcPts val="0"/>
              </a:spcAft>
              <a:buSzPts val="800"/>
              <a:buChar char="■"/>
              <a:defRPr/>
            </a:lvl3pPr>
            <a:lvl4pPr indent="-304800" lvl="3" marL="1828800" rtl="0">
              <a:spcBef>
                <a:spcPts val="0"/>
              </a:spcBef>
              <a:spcAft>
                <a:spcPts val="0"/>
              </a:spcAft>
              <a:buSzPts val="12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304800" lvl="6" marL="3200400" rtl="0">
              <a:spcBef>
                <a:spcPts val="0"/>
              </a:spcBef>
              <a:spcAft>
                <a:spcPts val="0"/>
              </a:spcAft>
              <a:buSzPts val="1200"/>
              <a:buChar char="●"/>
              <a:defRPr/>
            </a:lvl7pPr>
            <a:lvl8pPr indent="-317500" lvl="7" marL="3657600" rtl="0">
              <a:spcBef>
                <a:spcPts val="0"/>
              </a:spcBef>
              <a:spcAft>
                <a:spcPts val="0"/>
              </a:spcAft>
              <a:buSzPts val="1400"/>
              <a:buChar char="○"/>
              <a:defRPr/>
            </a:lvl8pPr>
            <a:lvl9pPr indent="-279400" lvl="8" marL="4114800" rtl="0">
              <a:spcBef>
                <a:spcPts val="0"/>
              </a:spcBef>
              <a:spcAft>
                <a:spcPts val="0"/>
              </a:spcAft>
              <a:buSzPts val="800"/>
              <a:buChar char="■"/>
              <a:defRPr/>
            </a:lvl9pPr>
          </a:lstStyle>
          <a:p/>
        </p:txBody>
      </p:sp>
      <p:sp>
        <p:nvSpPr>
          <p:cNvPr id="345" name="Google Shape;345;p34"/>
          <p:cNvSpPr txBox="1"/>
          <p:nvPr>
            <p:ph idx="3" type="body"/>
          </p:nvPr>
        </p:nvSpPr>
        <p:spPr>
          <a:xfrm>
            <a:off x="457075" y="2104248"/>
            <a:ext cx="38916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b="0">
                <a:latin typeface="Inter"/>
                <a:ea typeface="Inter"/>
                <a:cs typeface="Inter"/>
                <a:sym typeface="Inter"/>
              </a:defRPr>
            </a:lvl6pPr>
            <a:lvl7pPr indent="-292100" lvl="6" marL="3200400" rtl="0">
              <a:spcBef>
                <a:spcPts val="0"/>
              </a:spcBef>
              <a:spcAft>
                <a:spcPts val="0"/>
              </a:spcAft>
              <a:buSzPts val="1000"/>
              <a:buChar char="●"/>
              <a:defRPr b="0"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A">
  <p:cSld name="TITLE_AND_BODY_1_1_1_2">
    <p:bg>
      <p:bgPr>
        <a:solidFill>
          <a:schemeClr val="accent3"/>
        </a:solidFill>
      </p:bgPr>
    </p:bg>
    <p:spTree>
      <p:nvGrpSpPr>
        <p:cNvPr id="346" name="Shape 346"/>
        <p:cNvGrpSpPr/>
        <p:nvPr/>
      </p:nvGrpSpPr>
      <p:grpSpPr>
        <a:xfrm>
          <a:off x="0" y="0"/>
          <a:ext cx="0" cy="0"/>
          <a:chOff x="0" y="0"/>
          <a:chExt cx="0" cy="0"/>
        </a:xfrm>
      </p:grpSpPr>
      <p:sp>
        <p:nvSpPr>
          <p:cNvPr id="347" name="Google Shape;347;p35"/>
          <p:cNvSpPr txBox="1"/>
          <p:nvPr>
            <p:ph type="title"/>
          </p:nvPr>
        </p:nvSpPr>
        <p:spPr>
          <a:xfrm>
            <a:off x="457200" y="445025"/>
            <a:ext cx="82296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8" name="Google Shape;348;p35"/>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349" name="Google Shape;349;p35"/>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350" name="Google Shape;350;p35"/>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351" name="Google Shape;351;p35"/>
          <p:cNvSpPr txBox="1"/>
          <p:nvPr>
            <p:ph idx="2" type="body"/>
          </p:nvPr>
        </p:nvSpPr>
        <p:spPr>
          <a:xfrm>
            <a:off x="457075" y="1149400"/>
            <a:ext cx="2525400" cy="711000"/>
          </a:xfrm>
          <a:prstGeom prst="rect">
            <a:avLst/>
          </a:prstGeom>
        </p:spPr>
        <p:txBody>
          <a:bodyPr anchorCtr="0" anchor="t" bIns="0" lIns="0" spcFirstLastPara="1" rIns="0" wrap="square" tIns="0">
            <a:spAutoFit/>
          </a:bodyPr>
          <a:lstStyle>
            <a:lvl1pPr indent="-317500" lvl="0" marL="457200" rtl="0">
              <a:spcBef>
                <a:spcPts val="0"/>
              </a:spcBef>
              <a:spcAft>
                <a:spcPts val="0"/>
              </a:spcAft>
              <a:buSzPts val="1400"/>
              <a:buChar char="●"/>
              <a:defRPr/>
            </a:lvl1pPr>
            <a:lvl2pPr indent="-292100" lvl="1" marL="914400" rtl="0">
              <a:spcBef>
                <a:spcPts val="0"/>
              </a:spcBef>
              <a:spcAft>
                <a:spcPts val="0"/>
              </a:spcAft>
              <a:buSzPts val="1000"/>
              <a:buChar char="○"/>
              <a:defRPr/>
            </a:lvl2pPr>
            <a:lvl3pPr indent="-279400" lvl="2" marL="1371600" rtl="0">
              <a:spcBef>
                <a:spcPts val="0"/>
              </a:spcBef>
              <a:spcAft>
                <a:spcPts val="0"/>
              </a:spcAft>
              <a:buSzPts val="800"/>
              <a:buChar char="■"/>
              <a:defRPr/>
            </a:lvl3pPr>
            <a:lvl4pPr indent="-304800" lvl="3" marL="1828800" rtl="0">
              <a:spcBef>
                <a:spcPts val="0"/>
              </a:spcBef>
              <a:spcAft>
                <a:spcPts val="0"/>
              </a:spcAft>
              <a:buSzPts val="12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304800" lvl="6" marL="3200400" rtl="0">
              <a:spcBef>
                <a:spcPts val="0"/>
              </a:spcBef>
              <a:spcAft>
                <a:spcPts val="0"/>
              </a:spcAft>
              <a:buSzPts val="1200"/>
              <a:buChar char="●"/>
              <a:defRPr/>
            </a:lvl7pPr>
            <a:lvl8pPr indent="-317500" lvl="7" marL="3657600" rtl="0">
              <a:spcBef>
                <a:spcPts val="0"/>
              </a:spcBef>
              <a:spcAft>
                <a:spcPts val="0"/>
              </a:spcAft>
              <a:buSzPts val="1400"/>
              <a:buChar char="○"/>
              <a:defRPr/>
            </a:lvl8pPr>
            <a:lvl9pPr indent="-279400" lvl="8" marL="4114800" rtl="0">
              <a:spcBef>
                <a:spcPts val="0"/>
              </a:spcBef>
              <a:spcAft>
                <a:spcPts val="0"/>
              </a:spcAft>
              <a:buSzPts val="800"/>
              <a:buChar char="■"/>
              <a:defRPr/>
            </a:lvl9pPr>
          </a:lstStyle>
          <a:p/>
        </p:txBody>
      </p:sp>
      <p:sp>
        <p:nvSpPr>
          <p:cNvPr id="352" name="Google Shape;352;p35"/>
          <p:cNvSpPr txBox="1"/>
          <p:nvPr>
            <p:ph idx="3" type="body"/>
          </p:nvPr>
        </p:nvSpPr>
        <p:spPr>
          <a:xfrm>
            <a:off x="457075" y="2104249"/>
            <a:ext cx="25254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b="0">
                <a:latin typeface="Inter"/>
                <a:ea typeface="Inter"/>
                <a:cs typeface="Inter"/>
                <a:sym typeface="Inter"/>
              </a:defRPr>
            </a:lvl6pPr>
            <a:lvl7pPr indent="-292100" lvl="6" marL="3200400" rtl="0">
              <a:spcBef>
                <a:spcPts val="0"/>
              </a:spcBef>
              <a:spcAft>
                <a:spcPts val="0"/>
              </a:spcAft>
              <a:buSzPts val="1000"/>
              <a:buChar char="●"/>
              <a:defRPr b="0"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
        <p:nvSpPr>
          <p:cNvPr id="353" name="Google Shape;353;p35"/>
          <p:cNvSpPr txBox="1"/>
          <p:nvPr>
            <p:ph idx="4" type="body"/>
          </p:nvPr>
        </p:nvSpPr>
        <p:spPr>
          <a:xfrm>
            <a:off x="3309300" y="1149400"/>
            <a:ext cx="2525400" cy="711000"/>
          </a:xfrm>
          <a:prstGeom prst="rect">
            <a:avLst/>
          </a:prstGeom>
        </p:spPr>
        <p:txBody>
          <a:bodyPr anchorCtr="0" anchor="t" bIns="0" lIns="0" spcFirstLastPara="1" rIns="0" wrap="square" tIns="0">
            <a:spAutoFit/>
          </a:bodyPr>
          <a:lstStyle>
            <a:lvl1pPr indent="-317500" lvl="0" marL="457200" rtl="0">
              <a:spcBef>
                <a:spcPts val="0"/>
              </a:spcBef>
              <a:spcAft>
                <a:spcPts val="0"/>
              </a:spcAft>
              <a:buSzPts val="1400"/>
              <a:buChar char="●"/>
              <a:defRPr/>
            </a:lvl1pPr>
            <a:lvl2pPr indent="-292100" lvl="1" marL="914400" rtl="0">
              <a:spcBef>
                <a:spcPts val="0"/>
              </a:spcBef>
              <a:spcAft>
                <a:spcPts val="0"/>
              </a:spcAft>
              <a:buSzPts val="1000"/>
              <a:buChar char="○"/>
              <a:defRPr/>
            </a:lvl2pPr>
            <a:lvl3pPr indent="-279400" lvl="2" marL="1371600" rtl="0">
              <a:spcBef>
                <a:spcPts val="0"/>
              </a:spcBef>
              <a:spcAft>
                <a:spcPts val="0"/>
              </a:spcAft>
              <a:buSzPts val="800"/>
              <a:buChar char="■"/>
              <a:defRPr/>
            </a:lvl3pPr>
            <a:lvl4pPr indent="-304800" lvl="3" marL="1828800" rtl="0">
              <a:spcBef>
                <a:spcPts val="0"/>
              </a:spcBef>
              <a:spcAft>
                <a:spcPts val="0"/>
              </a:spcAft>
              <a:buSzPts val="12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304800" lvl="6" marL="3200400" rtl="0">
              <a:spcBef>
                <a:spcPts val="0"/>
              </a:spcBef>
              <a:spcAft>
                <a:spcPts val="0"/>
              </a:spcAft>
              <a:buSzPts val="1200"/>
              <a:buChar char="●"/>
              <a:defRPr/>
            </a:lvl7pPr>
            <a:lvl8pPr indent="-317500" lvl="7" marL="3657600" rtl="0">
              <a:spcBef>
                <a:spcPts val="0"/>
              </a:spcBef>
              <a:spcAft>
                <a:spcPts val="0"/>
              </a:spcAft>
              <a:buSzPts val="1400"/>
              <a:buChar char="○"/>
              <a:defRPr/>
            </a:lvl8pPr>
            <a:lvl9pPr indent="-279400" lvl="8" marL="4114800" rtl="0">
              <a:spcBef>
                <a:spcPts val="0"/>
              </a:spcBef>
              <a:spcAft>
                <a:spcPts val="0"/>
              </a:spcAft>
              <a:buSzPts val="800"/>
              <a:buChar char="■"/>
              <a:defRPr/>
            </a:lvl9pPr>
          </a:lstStyle>
          <a:p/>
        </p:txBody>
      </p:sp>
      <p:sp>
        <p:nvSpPr>
          <p:cNvPr id="354" name="Google Shape;354;p35"/>
          <p:cNvSpPr txBox="1"/>
          <p:nvPr>
            <p:ph idx="5" type="body"/>
          </p:nvPr>
        </p:nvSpPr>
        <p:spPr>
          <a:xfrm>
            <a:off x="3309300" y="2104249"/>
            <a:ext cx="25254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b="0">
                <a:latin typeface="Inter"/>
                <a:ea typeface="Inter"/>
                <a:cs typeface="Inter"/>
                <a:sym typeface="Inter"/>
              </a:defRPr>
            </a:lvl6pPr>
            <a:lvl7pPr indent="-292100" lvl="6" marL="3200400" rtl="0">
              <a:spcBef>
                <a:spcPts val="0"/>
              </a:spcBef>
              <a:spcAft>
                <a:spcPts val="0"/>
              </a:spcAft>
              <a:buSzPts val="1000"/>
              <a:buChar char="●"/>
              <a:defRPr b="0"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
        <p:nvSpPr>
          <p:cNvPr id="355" name="Google Shape;355;p35"/>
          <p:cNvSpPr txBox="1"/>
          <p:nvPr>
            <p:ph idx="6" type="body"/>
          </p:nvPr>
        </p:nvSpPr>
        <p:spPr>
          <a:xfrm>
            <a:off x="6161525" y="1149400"/>
            <a:ext cx="2525400" cy="711000"/>
          </a:xfrm>
          <a:prstGeom prst="rect">
            <a:avLst/>
          </a:prstGeom>
        </p:spPr>
        <p:txBody>
          <a:bodyPr anchorCtr="0" anchor="t" bIns="0" lIns="0" spcFirstLastPara="1" rIns="0" wrap="square" tIns="0">
            <a:spAutoFit/>
          </a:bodyPr>
          <a:lstStyle>
            <a:lvl1pPr indent="-317500" lvl="0" marL="457200" rtl="0">
              <a:spcBef>
                <a:spcPts val="0"/>
              </a:spcBef>
              <a:spcAft>
                <a:spcPts val="0"/>
              </a:spcAft>
              <a:buSzPts val="1400"/>
              <a:buChar char="●"/>
              <a:defRPr/>
            </a:lvl1pPr>
            <a:lvl2pPr indent="-292100" lvl="1" marL="914400" rtl="0">
              <a:spcBef>
                <a:spcPts val="0"/>
              </a:spcBef>
              <a:spcAft>
                <a:spcPts val="0"/>
              </a:spcAft>
              <a:buSzPts val="1000"/>
              <a:buChar char="○"/>
              <a:defRPr/>
            </a:lvl2pPr>
            <a:lvl3pPr indent="-279400" lvl="2" marL="1371600" rtl="0">
              <a:spcBef>
                <a:spcPts val="0"/>
              </a:spcBef>
              <a:spcAft>
                <a:spcPts val="0"/>
              </a:spcAft>
              <a:buSzPts val="800"/>
              <a:buChar char="■"/>
              <a:defRPr/>
            </a:lvl3pPr>
            <a:lvl4pPr indent="-304800" lvl="3" marL="1828800" rtl="0">
              <a:spcBef>
                <a:spcPts val="0"/>
              </a:spcBef>
              <a:spcAft>
                <a:spcPts val="0"/>
              </a:spcAft>
              <a:buSzPts val="12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304800" lvl="6" marL="3200400" rtl="0">
              <a:spcBef>
                <a:spcPts val="0"/>
              </a:spcBef>
              <a:spcAft>
                <a:spcPts val="0"/>
              </a:spcAft>
              <a:buSzPts val="1200"/>
              <a:buChar char="●"/>
              <a:defRPr/>
            </a:lvl7pPr>
            <a:lvl8pPr indent="-317500" lvl="7" marL="3657600" rtl="0">
              <a:spcBef>
                <a:spcPts val="0"/>
              </a:spcBef>
              <a:spcAft>
                <a:spcPts val="0"/>
              </a:spcAft>
              <a:buSzPts val="1400"/>
              <a:buChar char="○"/>
              <a:defRPr/>
            </a:lvl8pPr>
            <a:lvl9pPr indent="-279400" lvl="8" marL="4114800" rtl="0">
              <a:spcBef>
                <a:spcPts val="0"/>
              </a:spcBef>
              <a:spcAft>
                <a:spcPts val="0"/>
              </a:spcAft>
              <a:buSzPts val="800"/>
              <a:buChar char="■"/>
              <a:defRPr/>
            </a:lvl9pPr>
          </a:lstStyle>
          <a:p/>
        </p:txBody>
      </p:sp>
      <p:sp>
        <p:nvSpPr>
          <p:cNvPr id="356" name="Google Shape;356;p35"/>
          <p:cNvSpPr txBox="1"/>
          <p:nvPr>
            <p:ph idx="7" type="body"/>
          </p:nvPr>
        </p:nvSpPr>
        <p:spPr>
          <a:xfrm>
            <a:off x="6161525" y="2104249"/>
            <a:ext cx="25254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b="0">
                <a:latin typeface="Inter"/>
                <a:ea typeface="Inter"/>
                <a:cs typeface="Inter"/>
                <a:sym typeface="Inter"/>
              </a:defRPr>
            </a:lvl6pPr>
            <a:lvl7pPr indent="-292100" lvl="6" marL="3200400" rtl="0">
              <a:spcBef>
                <a:spcPts val="0"/>
              </a:spcBef>
              <a:spcAft>
                <a:spcPts val="0"/>
              </a:spcAft>
              <a:buSzPts val="1000"/>
              <a:buChar char="●"/>
              <a:defRPr b="0"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B">
  <p:cSld name="TITLE_AND_BODY_1_1_1_2_1">
    <p:bg>
      <p:bgPr>
        <a:solidFill>
          <a:schemeClr val="accent3"/>
        </a:solidFill>
      </p:bgPr>
    </p:bg>
    <p:spTree>
      <p:nvGrpSpPr>
        <p:cNvPr id="357" name="Shape 357"/>
        <p:cNvGrpSpPr/>
        <p:nvPr/>
      </p:nvGrpSpPr>
      <p:grpSpPr>
        <a:xfrm>
          <a:off x="0" y="0"/>
          <a:ext cx="0" cy="0"/>
          <a:chOff x="0" y="0"/>
          <a:chExt cx="0" cy="0"/>
        </a:xfrm>
      </p:grpSpPr>
      <p:sp>
        <p:nvSpPr>
          <p:cNvPr id="358" name="Google Shape;358;p36"/>
          <p:cNvSpPr/>
          <p:nvPr>
            <p:ph idx="2" type="pic"/>
          </p:nvPr>
        </p:nvSpPr>
        <p:spPr>
          <a:xfrm>
            <a:off x="6393650" y="0"/>
            <a:ext cx="2750400" cy="5143500"/>
          </a:xfrm>
          <a:prstGeom prst="rect">
            <a:avLst/>
          </a:prstGeom>
          <a:noFill/>
          <a:ln>
            <a:noFill/>
          </a:ln>
        </p:spPr>
      </p:sp>
      <p:sp>
        <p:nvSpPr>
          <p:cNvPr id="359" name="Google Shape;359;p36"/>
          <p:cNvSpPr txBox="1"/>
          <p:nvPr>
            <p:ph type="title"/>
          </p:nvPr>
        </p:nvSpPr>
        <p:spPr>
          <a:xfrm>
            <a:off x="457200" y="445025"/>
            <a:ext cx="53775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0" name="Google Shape;360;p36"/>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361" name="Google Shape;361;p36"/>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362" name="Google Shape;362;p36"/>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363" name="Google Shape;363;p36"/>
          <p:cNvSpPr txBox="1"/>
          <p:nvPr>
            <p:ph idx="3" type="body"/>
          </p:nvPr>
        </p:nvSpPr>
        <p:spPr>
          <a:xfrm>
            <a:off x="457075" y="1149400"/>
            <a:ext cx="2632500" cy="711000"/>
          </a:xfrm>
          <a:prstGeom prst="rect">
            <a:avLst/>
          </a:prstGeom>
        </p:spPr>
        <p:txBody>
          <a:bodyPr anchorCtr="0" anchor="t" bIns="0" lIns="0" spcFirstLastPara="1" rIns="0" wrap="square" tIns="0">
            <a:spAutoFit/>
          </a:bodyPr>
          <a:lstStyle>
            <a:lvl1pPr indent="-317500" lvl="0" marL="457200" rtl="0">
              <a:spcBef>
                <a:spcPts val="0"/>
              </a:spcBef>
              <a:spcAft>
                <a:spcPts val="0"/>
              </a:spcAft>
              <a:buSzPts val="1400"/>
              <a:buChar char="●"/>
              <a:defRPr/>
            </a:lvl1pPr>
            <a:lvl2pPr indent="-292100" lvl="1" marL="914400" rtl="0">
              <a:spcBef>
                <a:spcPts val="0"/>
              </a:spcBef>
              <a:spcAft>
                <a:spcPts val="0"/>
              </a:spcAft>
              <a:buSzPts val="1000"/>
              <a:buChar char="○"/>
              <a:defRPr/>
            </a:lvl2pPr>
            <a:lvl3pPr indent="-279400" lvl="2" marL="1371600" rtl="0">
              <a:spcBef>
                <a:spcPts val="0"/>
              </a:spcBef>
              <a:spcAft>
                <a:spcPts val="0"/>
              </a:spcAft>
              <a:buSzPts val="800"/>
              <a:buChar char="■"/>
              <a:defRPr/>
            </a:lvl3pPr>
            <a:lvl4pPr indent="-304800" lvl="3" marL="1828800" rtl="0">
              <a:spcBef>
                <a:spcPts val="0"/>
              </a:spcBef>
              <a:spcAft>
                <a:spcPts val="0"/>
              </a:spcAft>
              <a:buSzPts val="12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304800" lvl="6" marL="3200400" rtl="0">
              <a:spcBef>
                <a:spcPts val="0"/>
              </a:spcBef>
              <a:spcAft>
                <a:spcPts val="0"/>
              </a:spcAft>
              <a:buSzPts val="1200"/>
              <a:buChar char="●"/>
              <a:defRPr/>
            </a:lvl7pPr>
            <a:lvl8pPr indent="-317500" lvl="7" marL="3657600" rtl="0">
              <a:spcBef>
                <a:spcPts val="0"/>
              </a:spcBef>
              <a:spcAft>
                <a:spcPts val="0"/>
              </a:spcAft>
              <a:buSzPts val="1400"/>
              <a:buChar char="○"/>
              <a:defRPr/>
            </a:lvl8pPr>
            <a:lvl9pPr indent="-279400" lvl="8" marL="4114800" rtl="0">
              <a:spcBef>
                <a:spcPts val="0"/>
              </a:spcBef>
              <a:spcAft>
                <a:spcPts val="0"/>
              </a:spcAft>
              <a:buSzPts val="800"/>
              <a:buChar char="■"/>
              <a:defRPr/>
            </a:lvl9pPr>
          </a:lstStyle>
          <a:p/>
        </p:txBody>
      </p:sp>
      <p:sp>
        <p:nvSpPr>
          <p:cNvPr id="364" name="Google Shape;364;p36"/>
          <p:cNvSpPr txBox="1"/>
          <p:nvPr>
            <p:ph idx="4" type="body"/>
          </p:nvPr>
        </p:nvSpPr>
        <p:spPr>
          <a:xfrm>
            <a:off x="457075" y="2104249"/>
            <a:ext cx="26325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b="0">
                <a:latin typeface="Inter"/>
                <a:ea typeface="Inter"/>
                <a:cs typeface="Inter"/>
                <a:sym typeface="Inter"/>
              </a:defRPr>
            </a:lvl6pPr>
            <a:lvl7pPr indent="-292100" lvl="6" marL="3200400" rtl="0">
              <a:spcBef>
                <a:spcPts val="0"/>
              </a:spcBef>
              <a:spcAft>
                <a:spcPts val="0"/>
              </a:spcAft>
              <a:buSzPts val="1000"/>
              <a:buChar char="●"/>
              <a:defRPr b="0"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
        <p:nvSpPr>
          <p:cNvPr id="365" name="Google Shape;365;p36"/>
          <p:cNvSpPr txBox="1"/>
          <p:nvPr>
            <p:ph idx="5" type="body"/>
          </p:nvPr>
        </p:nvSpPr>
        <p:spPr>
          <a:xfrm>
            <a:off x="3461700" y="1149400"/>
            <a:ext cx="2632500" cy="711000"/>
          </a:xfrm>
          <a:prstGeom prst="rect">
            <a:avLst/>
          </a:prstGeom>
        </p:spPr>
        <p:txBody>
          <a:bodyPr anchorCtr="0" anchor="t" bIns="0" lIns="0" spcFirstLastPara="1" rIns="0" wrap="square" tIns="0">
            <a:spAutoFit/>
          </a:bodyPr>
          <a:lstStyle>
            <a:lvl1pPr indent="-317500" lvl="0" marL="457200" rtl="0">
              <a:spcBef>
                <a:spcPts val="0"/>
              </a:spcBef>
              <a:spcAft>
                <a:spcPts val="0"/>
              </a:spcAft>
              <a:buSzPts val="1400"/>
              <a:buChar char="●"/>
              <a:defRPr/>
            </a:lvl1pPr>
            <a:lvl2pPr indent="-292100" lvl="1" marL="914400" rtl="0">
              <a:spcBef>
                <a:spcPts val="0"/>
              </a:spcBef>
              <a:spcAft>
                <a:spcPts val="0"/>
              </a:spcAft>
              <a:buSzPts val="1000"/>
              <a:buChar char="○"/>
              <a:defRPr/>
            </a:lvl2pPr>
            <a:lvl3pPr indent="-279400" lvl="2" marL="1371600" rtl="0">
              <a:spcBef>
                <a:spcPts val="0"/>
              </a:spcBef>
              <a:spcAft>
                <a:spcPts val="0"/>
              </a:spcAft>
              <a:buSzPts val="800"/>
              <a:buChar char="■"/>
              <a:defRPr/>
            </a:lvl3pPr>
            <a:lvl4pPr indent="-304800" lvl="3" marL="1828800" rtl="0">
              <a:spcBef>
                <a:spcPts val="0"/>
              </a:spcBef>
              <a:spcAft>
                <a:spcPts val="0"/>
              </a:spcAft>
              <a:buSzPts val="12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304800" lvl="6" marL="3200400" rtl="0">
              <a:spcBef>
                <a:spcPts val="0"/>
              </a:spcBef>
              <a:spcAft>
                <a:spcPts val="0"/>
              </a:spcAft>
              <a:buSzPts val="1200"/>
              <a:buChar char="●"/>
              <a:defRPr/>
            </a:lvl7pPr>
            <a:lvl8pPr indent="-317500" lvl="7" marL="3657600" rtl="0">
              <a:spcBef>
                <a:spcPts val="0"/>
              </a:spcBef>
              <a:spcAft>
                <a:spcPts val="0"/>
              </a:spcAft>
              <a:buSzPts val="1400"/>
              <a:buChar char="○"/>
              <a:defRPr/>
            </a:lvl8pPr>
            <a:lvl9pPr indent="-279400" lvl="8" marL="4114800" rtl="0">
              <a:spcBef>
                <a:spcPts val="0"/>
              </a:spcBef>
              <a:spcAft>
                <a:spcPts val="0"/>
              </a:spcAft>
              <a:buSzPts val="800"/>
              <a:buChar char="■"/>
              <a:defRPr/>
            </a:lvl9pPr>
          </a:lstStyle>
          <a:p/>
        </p:txBody>
      </p:sp>
      <p:sp>
        <p:nvSpPr>
          <p:cNvPr id="366" name="Google Shape;366;p36"/>
          <p:cNvSpPr txBox="1"/>
          <p:nvPr>
            <p:ph idx="6" type="body"/>
          </p:nvPr>
        </p:nvSpPr>
        <p:spPr>
          <a:xfrm>
            <a:off x="3461700" y="2104249"/>
            <a:ext cx="26325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b="0">
                <a:latin typeface="Inter"/>
                <a:ea typeface="Inter"/>
                <a:cs typeface="Inter"/>
                <a:sym typeface="Inter"/>
              </a:defRPr>
            </a:lvl6pPr>
            <a:lvl7pPr indent="-292100" lvl="6" marL="3200400" rtl="0">
              <a:spcBef>
                <a:spcPts val="0"/>
              </a:spcBef>
              <a:spcAft>
                <a:spcPts val="0"/>
              </a:spcAft>
              <a:buSzPts val="1000"/>
              <a:buChar char="●"/>
              <a:defRPr b="0"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 A">
  <p:cSld name="TITLE_AND_BODY_1_1_1_2_1_1">
    <p:bg>
      <p:bgPr>
        <a:solidFill>
          <a:schemeClr val="accent3"/>
        </a:solidFill>
      </p:bgPr>
    </p:bg>
    <p:spTree>
      <p:nvGrpSpPr>
        <p:cNvPr id="367" name="Shape 367"/>
        <p:cNvGrpSpPr/>
        <p:nvPr/>
      </p:nvGrpSpPr>
      <p:grpSpPr>
        <a:xfrm>
          <a:off x="0" y="0"/>
          <a:ext cx="0" cy="0"/>
          <a:chOff x="0" y="0"/>
          <a:chExt cx="0" cy="0"/>
        </a:xfrm>
      </p:grpSpPr>
      <p:sp>
        <p:nvSpPr>
          <p:cNvPr id="368" name="Google Shape;368;p37"/>
          <p:cNvSpPr txBox="1"/>
          <p:nvPr>
            <p:ph type="title"/>
          </p:nvPr>
        </p:nvSpPr>
        <p:spPr>
          <a:xfrm>
            <a:off x="457200" y="445025"/>
            <a:ext cx="53775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9" name="Google Shape;369;p37"/>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370" name="Google Shape;370;p37"/>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371" name="Google Shape;371;p37"/>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372" name="Google Shape;372;p37"/>
          <p:cNvSpPr txBox="1"/>
          <p:nvPr>
            <p:ph idx="2" type="body"/>
          </p:nvPr>
        </p:nvSpPr>
        <p:spPr>
          <a:xfrm>
            <a:off x="457075" y="1149400"/>
            <a:ext cx="1837800" cy="711000"/>
          </a:xfrm>
          <a:prstGeom prst="rect">
            <a:avLst/>
          </a:prstGeom>
        </p:spPr>
        <p:txBody>
          <a:bodyPr anchorCtr="0" anchor="t" bIns="0" lIns="0" spcFirstLastPara="1" rIns="0" wrap="square" tIns="0">
            <a:sp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Font typeface="Lora"/>
              <a:buChar char="○"/>
              <a:defRPr sz="1200">
                <a:latin typeface="Lora"/>
                <a:ea typeface="Lora"/>
                <a:cs typeface="Lora"/>
                <a:sym typeface="Lora"/>
              </a:defRPr>
            </a:lvl2pPr>
            <a:lvl3pPr indent="-304800" lvl="2" marL="1371600" rtl="0">
              <a:spcBef>
                <a:spcPts val="0"/>
              </a:spcBef>
              <a:spcAft>
                <a:spcPts val="0"/>
              </a:spcAft>
              <a:buSzPts val="1200"/>
              <a:buFont typeface="Lora"/>
              <a:buChar char="■"/>
              <a:defRPr sz="1200">
                <a:latin typeface="Lora"/>
                <a:ea typeface="Lora"/>
                <a:cs typeface="Lora"/>
                <a:sym typeface="Lora"/>
              </a:defRPr>
            </a:lvl3pPr>
            <a:lvl4pPr indent="-304800" lvl="3" marL="1828800" rtl="0">
              <a:spcBef>
                <a:spcPts val="0"/>
              </a:spcBef>
              <a:spcAft>
                <a:spcPts val="0"/>
              </a:spcAft>
              <a:buSzPts val="1200"/>
              <a:buFont typeface="Lora"/>
              <a:buChar char="●"/>
              <a:defRPr>
                <a:latin typeface="Lora"/>
                <a:ea typeface="Lora"/>
                <a:cs typeface="Lora"/>
                <a:sym typeface="Lora"/>
              </a:defRPr>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b="0" sz="1200"/>
            </a:lvl6pPr>
            <a:lvl7pPr indent="-304800" lvl="6" marL="3200400" rtl="0">
              <a:spcBef>
                <a:spcPts val="0"/>
              </a:spcBef>
              <a:spcAft>
                <a:spcPts val="0"/>
              </a:spcAft>
              <a:buSzPts val="1200"/>
              <a:buFont typeface="Lora"/>
              <a:buChar char="●"/>
              <a:defRPr b="0">
                <a:latin typeface="Lora"/>
                <a:ea typeface="Lora"/>
                <a:cs typeface="Lora"/>
                <a:sym typeface="Lora"/>
              </a:defRPr>
            </a:lvl7pPr>
            <a:lvl8pPr indent="-304800" lvl="7" marL="3657600" rtl="0">
              <a:spcBef>
                <a:spcPts val="0"/>
              </a:spcBef>
              <a:spcAft>
                <a:spcPts val="0"/>
              </a:spcAft>
              <a:buSzPts val="1200"/>
              <a:buFont typeface="Lora"/>
              <a:buChar char="○"/>
              <a:defRPr sz="1200">
                <a:latin typeface="Lora"/>
                <a:ea typeface="Lora"/>
                <a:cs typeface="Lora"/>
                <a:sym typeface="Lora"/>
              </a:defRPr>
            </a:lvl8pPr>
            <a:lvl9pPr indent="-304800" lvl="8" marL="4114800" rtl="0">
              <a:spcBef>
                <a:spcPts val="0"/>
              </a:spcBef>
              <a:spcAft>
                <a:spcPts val="0"/>
              </a:spcAft>
              <a:buSzPts val="1200"/>
              <a:buChar char="■"/>
              <a:defRPr sz="1200"/>
            </a:lvl9pPr>
          </a:lstStyle>
          <a:p/>
        </p:txBody>
      </p:sp>
      <p:sp>
        <p:nvSpPr>
          <p:cNvPr id="373" name="Google Shape;373;p37"/>
          <p:cNvSpPr txBox="1"/>
          <p:nvPr>
            <p:ph idx="3" type="body"/>
          </p:nvPr>
        </p:nvSpPr>
        <p:spPr>
          <a:xfrm>
            <a:off x="457075" y="2104250"/>
            <a:ext cx="1837800" cy="17547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
        <p:nvSpPr>
          <p:cNvPr id="374" name="Google Shape;374;p37"/>
          <p:cNvSpPr txBox="1"/>
          <p:nvPr>
            <p:ph idx="4" type="body"/>
          </p:nvPr>
        </p:nvSpPr>
        <p:spPr>
          <a:xfrm>
            <a:off x="2587717" y="1149400"/>
            <a:ext cx="1837800" cy="711000"/>
          </a:xfrm>
          <a:prstGeom prst="rect">
            <a:avLst/>
          </a:prstGeom>
        </p:spPr>
        <p:txBody>
          <a:bodyPr anchorCtr="0" anchor="t" bIns="0" lIns="0" spcFirstLastPara="1" rIns="0" wrap="square" tIns="0">
            <a:sp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Font typeface="Lora"/>
              <a:buChar char="○"/>
              <a:defRPr sz="1200">
                <a:latin typeface="Lora"/>
                <a:ea typeface="Lora"/>
                <a:cs typeface="Lora"/>
                <a:sym typeface="Lora"/>
              </a:defRPr>
            </a:lvl2pPr>
            <a:lvl3pPr indent="-304800" lvl="2" marL="1371600" rtl="0">
              <a:spcBef>
                <a:spcPts val="0"/>
              </a:spcBef>
              <a:spcAft>
                <a:spcPts val="0"/>
              </a:spcAft>
              <a:buSzPts val="1200"/>
              <a:buFont typeface="Lora"/>
              <a:buChar char="■"/>
              <a:defRPr sz="1200">
                <a:latin typeface="Lora"/>
                <a:ea typeface="Lora"/>
                <a:cs typeface="Lora"/>
                <a:sym typeface="Lora"/>
              </a:defRPr>
            </a:lvl3pPr>
            <a:lvl4pPr indent="-304800" lvl="3" marL="1828800" rtl="0">
              <a:spcBef>
                <a:spcPts val="0"/>
              </a:spcBef>
              <a:spcAft>
                <a:spcPts val="0"/>
              </a:spcAft>
              <a:buSzPts val="1200"/>
              <a:buFont typeface="Lora"/>
              <a:buChar char="●"/>
              <a:defRPr>
                <a:latin typeface="Lora"/>
                <a:ea typeface="Lora"/>
                <a:cs typeface="Lora"/>
                <a:sym typeface="Lora"/>
              </a:defRPr>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b="0" sz="1200"/>
            </a:lvl6pPr>
            <a:lvl7pPr indent="-304800" lvl="6" marL="3200400" rtl="0">
              <a:spcBef>
                <a:spcPts val="0"/>
              </a:spcBef>
              <a:spcAft>
                <a:spcPts val="0"/>
              </a:spcAft>
              <a:buSzPts val="1200"/>
              <a:buFont typeface="Lora"/>
              <a:buChar char="●"/>
              <a:defRPr b="0">
                <a:latin typeface="Lora"/>
                <a:ea typeface="Lora"/>
                <a:cs typeface="Lora"/>
                <a:sym typeface="Lora"/>
              </a:defRPr>
            </a:lvl7pPr>
            <a:lvl8pPr indent="-304800" lvl="7" marL="3657600" rtl="0">
              <a:spcBef>
                <a:spcPts val="0"/>
              </a:spcBef>
              <a:spcAft>
                <a:spcPts val="0"/>
              </a:spcAft>
              <a:buSzPts val="1200"/>
              <a:buFont typeface="Lora"/>
              <a:buChar char="○"/>
              <a:defRPr sz="1200">
                <a:latin typeface="Lora"/>
                <a:ea typeface="Lora"/>
                <a:cs typeface="Lora"/>
                <a:sym typeface="Lora"/>
              </a:defRPr>
            </a:lvl8pPr>
            <a:lvl9pPr indent="-304800" lvl="8" marL="4114800" rtl="0">
              <a:spcBef>
                <a:spcPts val="0"/>
              </a:spcBef>
              <a:spcAft>
                <a:spcPts val="0"/>
              </a:spcAft>
              <a:buSzPts val="1200"/>
              <a:buChar char="■"/>
              <a:defRPr sz="1200"/>
            </a:lvl9pPr>
          </a:lstStyle>
          <a:p/>
        </p:txBody>
      </p:sp>
      <p:sp>
        <p:nvSpPr>
          <p:cNvPr id="375" name="Google Shape;375;p37"/>
          <p:cNvSpPr txBox="1"/>
          <p:nvPr>
            <p:ph idx="5" type="body"/>
          </p:nvPr>
        </p:nvSpPr>
        <p:spPr>
          <a:xfrm>
            <a:off x="2587717" y="2104250"/>
            <a:ext cx="1837800" cy="17547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
        <p:nvSpPr>
          <p:cNvPr id="376" name="Google Shape;376;p37"/>
          <p:cNvSpPr txBox="1"/>
          <p:nvPr>
            <p:ph idx="6" type="body"/>
          </p:nvPr>
        </p:nvSpPr>
        <p:spPr>
          <a:xfrm>
            <a:off x="4718358" y="1149400"/>
            <a:ext cx="1837800" cy="711000"/>
          </a:xfrm>
          <a:prstGeom prst="rect">
            <a:avLst/>
          </a:prstGeom>
        </p:spPr>
        <p:txBody>
          <a:bodyPr anchorCtr="0" anchor="t" bIns="0" lIns="0" spcFirstLastPara="1" rIns="0" wrap="square" tIns="0">
            <a:sp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Font typeface="Lora"/>
              <a:buChar char="○"/>
              <a:defRPr sz="1200">
                <a:latin typeface="Lora"/>
                <a:ea typeface="Lora"/>
                <a:cs typeface="Lora"/>
                <a:sym typeface="Lora"/>
              </a:defRPr>
            </a:lvl2pPr>
            <a:lvl3pPr indent="-304800" lvl="2" marL="1371600" rtl="0">
              <a:spcBef>
                <a:spcPts val="0"/>
              </a:spcBef>
              <a:spcAft>
                <a:spcPts val="0"/>
              </a:spcAft>
              <a:buSzPts val="1200"/>
              <a:buFont typeface="Lora"/>
              <a:buChar char="■"/>
              <a:defRPr sz="1200">
                <a:latin typeface="Lora"/>
                <a:ea typeface="Lora"/>
                <a:cs typeface="Lora"/>
                <a:sym typeface="Lora"/>
              </a:defRPr>
            </a:lvl3pPr>
            <a:lvl4pPr indent="-304800" lvl="3" marL="1828800" rtl="0">
              <a:spcBef>
                <a:spcPts val="0"/>
              </a:spcBef>
              <a:spcAft>
                <a:spcPts val="0"/>
              </a:spcAft>
              <a:buSzPts val="1200"/>
              <a:buFont typeface="Lora"/>
              <a:buChar char="●"/>
              <a:defRPr>
                <a:latin typeface="Lora"/>
                <a:ea typeface="Lora"/>
                <a:cs typeface="Lora"/>
                <a:sym typeface="Lora"/>
              </a:defRPr>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b="0" sz="1200"/>
            </a:lvl6pPr>
            <a:lvl7pPr indent="-304800" lvl="6" marL="3200400" rtl="0">
              <a:spcBef>
                <a:spcPts val="0"/>
              </a:spcBef>
              <a:spcAft>
                <a:spcPts val="0"/>
              </a:spcAft>
              <a:buSzPts val="1200"/>
              <a:buFont typeface="Lora"/>
              <a:buChar char="●"/>
              <a:defRPr b="0">
                <a:latin typeface="Lora"/>
                <a:ea typeface="Lora"/>
                <a:cs typeface="Lora"/>
                <a:sym typeface="Lora"/>
              </a:defRPr>
            </a:lvl7pPr>
            <a:lvl8pPr indent="-304800" lvl="7" marL="3657600" rtl="0">
              <a:spcBef>
                <a:spcPts val="0"/>
              </a:spcBef>
              <a:spcAft>
                <a:spcPts val="0"/>
              </a:spcAft>
              <a:buSzPts val="1200"/>
              <a:buFont typeface="Lora"/>
              <a:buChar char="○"/>
              <a:defRPr sz="1200">
                <a:latin typeface="Lora"/>
                <a:ea typeface="Lora"/>
                <a:cs typeface="Lora"/>
                <a:sym typeface="Lora"/>
              </a:defRPr>
            </a:lvl8pPr>
            <a:lvl9pPr indent="-304800" lvl="8" marL="4114800" rtl="0">
              <a:spcBef>
                <a:spcPts val="0"/>
              </a:spcBef>
              <a:spcAft>
                <a:spcPts val="0"/>
              </a:spcAft>
              <a:buSzPts val="1200"/>
              <a:buChar char="■"/>
              <a:defRPr sz="1200"/>
            </a:lvl9pPr>
          </a:lstStyle>
          <a:p/>
        </p:txBody>
      </p:sp>
      <p:sp>
        <p:nvSpPr>
          <p:cNvPr id="377" name="Google Shape;377;p37"/>
          <p:cNvSpPr txBox="1"/>
          <p:nvPr>
            <p:ph idx="7" type="body"/>
          </p:nvPr>
        </p:nvSpPr>
        <p:spPr>
          <a:xfrm>
            <a:off x="4718358" y="2104250"/>
            <a:ext cx="1837800" cy="17547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
        <p:nvSpPr>
          <p:cNvPr id="378" name="Google Shape;378;p37"/>
          <p:cNvSpPr txBox="1"/>
          <p:nvPr>
            <p:ph idx="8" type="body"/>
          </p:nvPr>
        </p:nvSpPr>
        <p:spPr>
          <a:xfrm>
            <a:off x="6849000" y="1149400"/>
            <a:ext cx="1837800" cy="711000"/>
          </a:xfrm>
          <a:prstGeom prst="rect">
            <a:avLst/>
          </a:prstGeom>
        </p:spPr>
        <p:txBody>
          <a:bodyPr anchorCtr="0" anchor="t" bIns="0" lIns="0" spcFirstLastPara="1" rIns="0" wrap="square" tIns="0">
            <a:sp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Font typeface="Lora"/>
              <a:buChar char="○"/>
              <a:defRPr sz="1200">
                <a:latin typeface="Lora"/>
                <a:ea typeface="Lora"/>
                <a:cs typeface="Lora"/>
                <a:sym typeface="Lora"/>
              </a:defRPr>
            </a:lvl2pPr>
            <a:lvl3pPr indent="-304800" lvl="2" marL="1371600" rtl="0">
              <a:spcBef>
                <a:spcPts val="0"/>
              </a:spcBef>
              <a:spcAft>
                <a:spcPts val="0"/>
              </a:spcAft>
              <a:buSzPts val="1200"/>
              <a:buFont typeface="Lora"/>
              <a:buChar char="■"/>
              <a:defRPr sz="1200">
                <a:latin typeface="Lora"/>
                <a:ea typeface="Lora"/>
                <a:cs typeface="Lora"/>
                <a:sym typeface="Lora"/>
              </a:defRPr>
            </a:lvl3pPr>
            <a:lvl4pPr indent="-304800" lvl="3" marL="1828800" rtl="0">
              <a:spcBef>
                <a:spcPts val="0"/>
              </a:spcBef>
              <a:spcAft>
                <a:spcPts val="0"/>
              </a:spcAft>
              <a:buSzPts val="1200"/>
              <a:buFont typeface="Lora"/>
              <a:buChar char="●"/>
              <a:defRPr>
                <a:latin typeface="Lora"/>
                <a:ea typeface="Lora"/>
                <a:cs typeface="Lora"/>
                <a:sym typeface="Lora"/>
              </a:defRPr>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b="0" sz="1200"/>
            </a:lvl6pPr>
            <a:lvl7pPr indent="-304800" lvl="6" marL="3200400" rtl="0">
              <a:spcBef>
                <a:spcPts val="0"/>
              </a:spcBef>
              <a:spcAft>
                <a:spcPts val="0"/>
              </a:spcAft>
              <a:buSzPts val="1200"/>
              <a:buFont typeface="Lora"/>
              <a:buChar char="●"/>
              <a:defRPr b="0">
                <a:latin typeface="Lora"/>
                <a:ea typeface="Lora"/>
                <a:cs typeface="Lora"/>
                <a:sym typeface="Lora"/>
              </a:defRPr>
            </a:lvl7pPr>
            <a:lvl8pPr indent="-304800" lvl="7" marL="3657600" rtl="0">
              <a:spcBef>
                <a:spcPts val="0"/>
              </a:spcBef>
              <a:spcAft>
                <a:spcPts val="0"/>
              </a:spcAft>
              <a:buSzPts val="1200"/>
              <a:buFont typeface="Lora"/>
              <a:buChar char="○"/>
              <a:defRPr sz="1200">
                <a:latin typeface="Lora"/>
                <a:ea typeface="Lora"/>
                <a:cs typeface="Lora"/>
                <a:sym typeface="Lora"/>
              </a:defRPr>
            </a:lvl8pPr>
            <a:lvl9pPr indent="-304800" lvl="8" marL="4114800" rtl="0">
              <a:spcBef>
                <a:spcPts val="0"/>
              </a:spcBef>
              <a:spcAft>
                <a:spcPts val="0"/>
              </a:spcAft>
              <a:buSzPts val="1200"/>
              <a:buChar char="■"/>
              <a:defRPr sz="1200"/>
            </a:lvl9pPr>
          </a:lstStyle>
          <a:p/>
        </p:txBody>
      </p:sp>
      <p:sp>
        <p:nvSpPr>
          <p:cNvPr id="379" name="Google Shape;379;p37"/>
          <p:cNvSpPr txBox="1"/>
          <p:nvPr>
            <p:ph idx="9" type="body"/>
          </p:nvPr>
        </p:nvSpPr>
        <p:spPr>
          <a:xfrm>
            <a:off x="6849000" y="2104250"/>
            <a:ext cx="1837800" cy="17547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 B">
  <p:cSld name="TITLE_AND_BODY_1_1_1_2_1_1_1">
    <p:bg>
      <p:bgPr>
        <a:solidFill>
          <a:schemeClr val="accent3"/>
        </a:solidFill>
      </p:bgPr>
    </p:bg>
    <p:spTree>
      <p:nvGrpSpPr>
        <p:cNvPr id="380" name="Shape 380"/>
        <p:cNvGrpSpPr/>
        <p:nvPr/>
      </p:nvGrpSpPr>
      <p:grpSpPr>
        <a:xfrm>
          <a:off x="0" y="0"/>
          <a:ext cx="0" cy="0"/>
          <a:chOff x="0" y="0"/>
          <a:chExt cx="0" cy="0"/>
        </a:xfrm>
      </p:grpSpPr>
      <p:sp>
        <p:nvSpPr>
          <p:cNvPr id="381" name="Google Shape;381;p38"/>
          <p:cNvSpPr txBox="1"/>
          <p:nvPr>
            <p:ph type="title"/>
          </p:nvPr>
        </p:nvSpPr>
        <p:spPr>
          <a:xfrm>
            <a:off x="457200" y="445025"/>
            <a:ext cx="53775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2" name="Google Shape;382;p38"/>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383" name="Google Shape;383;p38"/>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384" name="Google Shape;384;p38"/>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385" name="Google Shape;385;p38"/>
          <p:cNvSpPr txBox="1"/>
          <p:nvPr>
            <p:ph idx="2" type="body"/>
          </p:nvPr>
        </p:nvSpPr>
        <p:spPr>
          <a:xfrm>
            <a:off x="457075" y="1723250"/>
            <a:ext cx="18378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a:latin typeface="Inter"/>
                <a:ea typeface="Inter"/>
                <a:cs typeface="Inter"/>
                <a:sym typeface="Inter"/>
              </a:defRPr>
            </a:lvl6pPr>
            <a:lvl7pPr indent="-292100" lvl="6" marL="3200400" rtl="0">
              <a:spcBef>
                <a:spcPts val="0"/>
              </a:spcBef>
              <a:spcAft>
                <a:spcPts val="0"/>
              </a:spcAft>
              <a:buSzPts val="1000"/>
              <a:buChar char="●"/>
              <a:defRPr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
        <p:nvSpPr>
          <p:cNvPr id="386" name="Google Shape;386;p38"/>
          <p:cNvSpPr txBox="1"/>
          <p:nvPr>
            <p:ph idx="3" type="body"/>
          </p:nvPr>
        </p:nvSpPr>
        <p:spPr>
          <a:xfrm>
            <a:off x="2587717" y="1723250"/>
            <a:ext cx="18378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a:latin typeface="Inter"/>
                <a:ea typeface="Inter"/>
                <a:cs typeface="Inter"/>
                <a:sym typeface="Inter"/>
              </a:defRPr>
            </a:lvl6pPr>
            <a:lvl7pPr indent="-292100" lvl="6" marL="3200400" rtl="0">
              <a:spcBef>
                <a:spcPts val="0"/>
              </a:spcBef>
              <a:spcAft>
                <a:spcPts val="0"/>
              </a:spcAft>
              <a:buSzPts val="1000"/>
              <a:buChar char="●"/>
              <a:defRPr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
        <p:nvSpPr>
          <p:cNvPr id="387" name="Google Shape;387;p38"/>
          <p:cNvSpPr txBox="1"/>
          <p:nvPr>
            <p:ph idx="4" type="body"/>
          </p:nvPr>
        </p:nvSpPr>
        <p:spPr>
          <a:xfrm>
            <a:off x="4718358" y="1723250"/>
            <a:ext cx="18378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a:latin typeface="Inter"/>
                <a:ea typeface="Inter"/>
                <a:cs typeface="Inter"/>
                <a:sym typeface="Inter"/>
              </a:defRPr>
            </a:lvl6pPr>
            <a:lvl7pPr indent="-292100" lvl="6" marL="3200400" rtl="0">
              <a:spcBef>
                <a:spcPts val="0"/>
              </a:spcBef>
              <a:spcAft>
                <a:spcPts val="0"/>
              </a:spcAft>
              <a:buSzPts val="1000"/>
              <a:buChar char="●"/>
              <a:defRPr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
        <p:nvSpPr>
          <p:cNvPr id="388" name="Google Shape;388;p38"/>
          <p:cNvSpPr txBox="1"/>
          <p:nvPr>
            <p:ph idx="5" type="body"/>
          </p:nvPr>
        </p:nvSpPr>
        <p:spPr>
          <a:xfrm>
            <a:off x="6849000" y="1723250"/>
            <a:ext cx="1837800" cy="1754700"/>
          </a:xfrm>
          <a:prstGeom prst="rect">
            <a:avLst/>
          </a:prstGeom>
        </p:spPr>
        <p:txBody>
          <a:bodyPr anchorCtr="0" anchor="t" bIns="0" lIns="0" spcFirstLastPara="1" rIns="0" wrap="square" tIns="0">
            <a:spAutoFit/>
          </a:bodyPr>
          <a:lstStyle>
            <a:lvl1pPr indent="-292100" lvl="0" marL="457200" rtl="0">
              <a:spcBef>
                <a:spcPts val="0"/>
              </a:spcBef>
              <a:spcAft>
                <a:spcPts val="0"/>
              </a:spcAft>
              <a:buSzPts val="1000"/>
              <a:buFont typeface="Inter"/>
              <a:buChar char="●"/>
              <a:defRPr sz="1000">
                <a:latin typeface="Inter"/>
                <a:ea typeface="Inter"/>
                <a:cs typeface="Inter"/>
                <a:sym typeface="Inte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292100" lvl="4" marL="2286000" rtl="0">
              <a:spcBef>
                <a:spcPts val="0"/>
              </a:spcBef>
              <a:spcAft>
                <a:spcPts val="0"/>
              </a:spcAft>
              <a:buSzPts val="1000"/>
              <a:buFont typeface="Inter"/>
              <a:buChar char="○"/>
              <a:defRPr>
                <a:latin typeface="Inter"/>
                <a:ea typeface="Inter"/>
                <a:cs typeface="Inter"/>
                <a:sym typeface="Inter"/>
              </a:defRPr>
            </a:lvl5pPr>
            <a:lvl6pPr indent="-292100" lvl="5" marL="2743200" rtl="0">
              <a:spcBef>
                <a:spcPts val="0"/>
              </a:spcBef>
              <a:spcAft>
                <a:spcPts val="0"/>
              </a:spcAft>
              <a:buSzPts val="1000"/>
              <a:buFont typeface="Inter"/>
              <a:buChar char="■"/>
              <a:defRPr>
                <a:latin typeface="Inter"/>
                <a:ea typeface="Inter"/>
                <a:cs typeface="Inter"/>
                <a:sym typeface="Inter"/>
              </a:defRPr>
            </a:lvl6pPr>
            <a:lvl7pPr indent="-292100" lvl="6" marL="3200400" rtl="0">
              <a:spcBef>
                <a:spcPts val="0"/>
              </a:spcBef>
              <a:spcAft>
                <a:spcPts val="0"/>
              </a:spcAft>
              <a:buSzPts val="1000"/>
              <a:buChar char="●"/>
              <a:defRPr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Font typeface="Inter"/>
              <a:buChar char="■"/>
              <a:defRPr sz="1000">
                <a:latin typeface="Inter"/>
                <a:ea typeface="Inter"/>
                <a:cs typeface="Inter"/>
                <a:sym typeface="Inter"/>
              </a:defRPr>
            </a:lvl9pPr>
          </a:lstStyle>
          <a:p/>
        </p:txBody>
      </p:sp>
      <p:sp>
        <p:nvSpPr>
          <p:cNvPr id="389" name="Google Shape;389;p38"/>
          <p:cNvSpPr txBox="1"/>
          <p:nvPr>
            <p:ph idx="6" type="subTitle"/>
          </p:nvPr>
        </p:nvSpPr>
        <p:spPr>
          <a:xfrm>
            <a:off x="2587717" y="1161875"/>
            <a:ext cx="1837800" cy="431100"/>
          </a:xfrm>
          <a:prstGeom prst="rect">
            <a:avLst/>
          </a:prstGeom>
        </p:spPr>
        <p:txBody>
          <a:bodyPr anchorCtr="0" anchor="t" bIns="0" lIns="0" spcFirstLastPara="1" rIns="0" wrap="square" tIns="0">
            <a:spAutoFit/>
          </a:bodyPr>
          <a:lstStyle>
            <a:lvl1pPr indent="-177800" lvl="0" marL="0" marR="0" rtl="0" algn="l">
              <a:lnSpc>
                <a:spcPct val="100000"/>
              </a:lnSpc>
              <a:spcBef>
                <a:spcPts val="0"/>
              </a:spcBef>
              <a:spcAft>
                <a:spcPts val="0"/>
              </a:spcAft>
              <a:buSzPts val="2800"/>
              <a:buFont typeface="Anton"/>
              <a:buNone/>
              <a:defRPr sz="2800">
                <a:latin typeface="Anton"/>
                <a:ea typeface="Anton"/>
                <a:cs typeface="Anton"/>
                <a:sym typeface="Anton"/>
              </a:defRPr>
            </a:lvl1pPr>
            <a:lvl2pPr lvl="1">
              <a:spcBef>
                <a:spcPts val="0"/>
              </a:spcBef>
              <a:spcAft>
                <a:spcPts val="0"/>
              </a:spcAft>
              <a:buSzPts val="1000"/>
              <a:buNone/>
              <a:defRPr/>
            </a:lvl2pPr>
            <a:lvl3pPr lvl="2">
              <a:spcBef>
                <a:spcPts val="0"/>
              </a:spcBef>
              <a:spcAft>
                <a:spcPts val="0"/>
              </a:spcAft>
              <a:buSzPts val="800"/>
              <a:buNone/>
              <a:defRPr/>
            </a:lvl3pPr>
            <a:lvl4pPr lvl="3">
              <a:spcBef>
                <a:spcPts val="0"/>
              </a:spcBef>
              <a:spcAft>
                <a:spcPts val="0"/>
              </a:spcAft>
              <a:buSzPts val="12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200"/>
              <a:buNone/>
              <a:defRPr/>
            </a:lvl7pPr>
            <a:lvl8pPr lvl="7">
              <a:spcBef>
                <a:spcPts val="0"/>
              </a:spcBef>
              <a:spcAft>
                <a:spcPts val="0"/>
              </a:spcAft>
              <a:buSzPts val="1400"/>
              <a:buNone/>
              <a:defRPr/>
            </a:lvl8pPr>
            <a:lvl9pPr lvl="8">
              <a:spcBef>
                <a:spcPts val="0"/>
              </a:spcBef>
              <a:spcAft>
                <a:spcPts val="0"/>
              </a:spcAft>
              <a:buSzPts val="800"/>
              <a:buNone/>
              <a:defRPr/>
            </a:lvl9pPr>
          </a:lstStyle>
          <a:p/>
        </p:txBody>
      </p:sp>
      <p:sp>
        <p:nvSpPr>
          <p:cNvPr id="390" name="Google Shape;390;p38"/>
          <p:cNvSpPr txBox="1"/>
          <p:nvPr>
            <p:ph idx="7" type="subTitle"/>
          </p:nvPr>
        </p:nvSpPr>
        <p:spPr>
          <a:xfrm>
            <a:off x="457075" y="1161875"/>
            <a:ext cx="1837800" cy="431100"/>
          </a:xfrm>
          <a:prstGeom prst="rect">
            <a:avLst/>
          </a:prstGeom>
        </p:spPr>
        <p:txBody>
          <a:bodyPr anchorCtr="0" anchor="t" bIns="0" lIns="0" spcFirstLastPara="1" rIns="0" wrap="square" tIns="0">
            <a:spAutoFit/>
          </a:bodyPr>
          <a:lstStyle>
            <a:lvl1pPr indent="-177800" lvl="0" marL="0" marR="0" rtl="0" algn="l">
              <a:lnSpc>
                <a:spcPct val="100000"/>
              </a:lnSpc>
              <a:spcBef>
                <a:spcPts val="0"/>
              </a:spcBef>
              <a:spcAft>
                <a:spcPts val="0"/>
              </a:spcAft>
              <a:buSzPts val="2800"/>
              <a:buFont typeface="Anton"/>
              <a:buNone/>
              <a:defRPr sz="2800">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391" name="Google Shape;391;p38"/>
          <p:cNvSpPr txBox="1"/>
          <p:nvPr>
            <p:ph idx="8" type="subTitle"/>
          </p:nvPr>
        </p:nvSpPr>
        <p:spPr>
          <a:xfrm>
            <a:off x="4718358" y="1161875"/>
            <a:ext cx="1837800" cy="431100"/>
          </a:xfrm>
          <a:prstGeom prst="rect">
            <a:avLst/>
          </a:prstGeom>
        </p:spPr>
        <p:txBody>
          <a:bodyPr anchorCtr="0" anchor="t" bIns="0" lIns="0" spcFirstLastPara="1" rIns="0" wrap="square" tIns="0">
            <a:spAutoFit/>
          </a:bodyPr>
          <a:lstStyle>
            <a:lvl1pPr indent="-177800" lvl="0" marL="0" marR="0" rtl="0" algn="l">
              <a:lnSpc>
                <a:spcPct val="100000"/>
              </a:lnSpc>
              <a:spcBef>
                <a:spcPts val="0"/>
              </a:spcBef>
              <a:spcAft>
                <a:spcPts val="0"/>
              </a:spcAft>
              <a:buSzPts val="2800"/>
              <a:buFont typeface="Anton"/>
              <a:buNone/>
              <a:defRPr sz="2800">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392" name="Google Shape;392;p38"/>
          <p:cNvSpPr txBox="1"/>
          <p:nvPr>
            <p:ph idx="9" type="subTitle"/>
          </p:nvPr>
        </p:nvSpPr>
        <p:spPr>
          <a:xfrm>
            <a:off x="6849000" y="1161875"/>
            <a:ext cx="1837800" cy="431100"/>
          </a:xfrm>
          <a:prstGeom prst="rect">
            <a:avLst/>
          </a:prstGeom>
        </p:spPr>
        <p:txBody>
          <a:bodyPr anchorCtr="0" anchor="t" bIns="0" lIns="0" spcFirstLastPara="1" rIns="0" wrap="square" tIns="0">
            <a:spAutoFit/>
          </a:bodyPr>
          <a:lstStyle>
            <a:lvl1pPr indent="-177800" lvl="0" marL="0" marR="0" rtl="0" algn="l">
              <a:lnSpc>
                <a:spcPct val="100000"/>
              </a:lnSpc>
              <a:spcBef>
                <a:spcPts val="0"/>
              </a:spcBef>
              <a:spcAft>
                <a:spcPts val="0"/>
              </a:spcAft>
              <a:buSzPts val="2800"/>
              <a:buFont typeface="Anton"/>
              <a:buNone/>
              <a:defRPr sz="2800">
                <a:latin typeface="Anton"/>
                <a:ea typeface="Anton"/>
                <a:cs typeface="Anton"/>
                <a:sym typeface="Anton"/>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istic/Data 1">
  <p:cSld name="TITLE_AND_BODY_1_1_1_2_1_1_1_1">
    <p:bg>
      <p:bgPr>
        <a:solidFill>
          <a:schemeClr val="accent3"/>
        </a:solidFill>
      </p:bgPr>
    </p:bg>
    <p:spTree>
      <p:nvGrpSpPr>
        <p:cNvPr id="393" name="Shape 393"/>
        <p:cNvGrpSpPr/>
        <p:nvPr/>
      </p:nvGrpSpPr>
      <p:grpSpPr>
        <a:xfrm>
          <a:off x="0" y="0"/>
          <a:ext cx="0" cy="0"/>
          <a:chOff x="0" y="0"/>
          <a:chExt cx="0" cy="0"/>
        </a:xfrm>
      </p:grpSpPr>
      <p:sp>
        <p:nvSpPr>
          <p:cNvPr id="394" name="Google Shape;394;p39"/>
          <p:cNvSpPr/>
          <p:nvPr>
            <p:ph idx="2" type="pic"/>
          </p:nvPr>
        </p:nvSpPr>
        <p:spPr>
          <a:xfrm>
            <a:off x="4572000" y="0"/>
            <a:ext cx="4572000" cy="5143500"/>
          </a:xfrm>
          <a:prstGeom prst="rect">
            <a:avLst/>
          </a:prstGeom>
          <a:noFill/>
          <a:ln>
            <a:noFill/>
          </a:ln>
        </p:spPr>
      </p:sp>
      <p:sp>
        <p:nvSpPr>
          <p:cNvPr id="395" name="Google Shape;395;p39"/>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396" name="Google Shape;396;p39"/>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397" name="Google Shape;397;p39"/>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398" name="Google Shape;398;p39"/>
          <p:cNvSpPr txBox="1"/>
          <p:nvPr>
            <p:ph type="title"/>
          </p:nvPr>
        </p:nvSpPr>
        <p:spPr>
          <a:xfrm>
            <a:off x="462000" y="918300"/>
            <a:ext cx="2803800" cy="11082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7200">
                <a:solidFill>
                  <a:srgbClr val="0F0F0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9" name="Google Shape;399;p39"/>
          <p:cNvSpPr txBox="1"/>
          <p:nvPr>
            <p:ph idx="3" type="body"/>
          </p:nvPr>
        </p:nvSpPr>
        <p:spPr>
          <a:xfrm>
            <a:off x="462000" y="2303875"/>
            <a:ext cx="3652200" cy="1754700"/>
          </a:xfrm>
          <a:prstGeom prst="rect">
            <a:avLst/>
          </a:prstGeom>
        </p:spPr>
        <p:txBody>
          <a:bodyPr anchorCtr="0" anchor="t" bIns="0" lIns="0" spcFirstLastPara="1" rIns="0" wrap="square" tIns="0">
            <a:spAutoFit/>
          </a:bodyPr>
          <a:lstStyle>
            <a:lvl1pPr indent="-304800" lvl="0" marL="457200" rtl="0">
              <a:spcBef>
                <a:spcPts val="0"/>
              </a:spcBef>
              <a:spcAft>
                <a:spcPts val="0"/>
              </a:spcAft>
              <a:buSzPts val="1200"/>
              <a:buFont typeface="Inter"/>
              <a:buChar char="●"/>
              <a:defRPr sz="1200">
                <a:latin typeface="Inter"/>
                <a:ea typeface="Inter"/>
                <a:cs typeface="Inter"/>
                <a:sym typeface="Inter"/>
              </a:defRPr>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Font typeface="Inter"/>
              <a:buChar char="○"/>
              <a:defRPr sz="1200">
                <a:latin typeface="Inter"/>
                <a:ea typeface="Inter"/>
                <a:cs typeface="Inter"/>
                <a:sym typeface="Inter"/>
              </a:defRPr>
            </a:lvl5pPr>
            <a:lvl6pPr indent="-304800" lvl="5" marL="2743200" rtl="0">
              <a:spcBef>
                <a:spcPts val="0"/>
              </a:spcBef>
              <a:spcAft>
                <a:spcPts val="0"/>
              </a:spcAft>
              <a:buSzPts val="1200"/>
              <a:buFont typeface="Inter"/>
              <a:buChar char="■"/>
              <a:defRPr sz="1200">
                <a:latin typeface="Inter"/>
                <a:ea typeface="Inter"/>
                <a:cs typeface="Inter"/>
                <a:sym typeface="Inte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Font typeface="Inter"/>
              <a:buChar char="■"/>
              <a:defRPr sz="1200">
                <a:latin typeface="Inter"/>
                <a:ea typeface="Inter"/>
                <a:cs typeface="Inter"/>
                <a:sym typeface="Inter"/>
              </a:defRPr>
            </a:lvl9pPr>
          </a:lstStyle>
          <a:p/>
        </p:txBody>
      </p:sp>
      <p:sp>
        <p:nvSpPr>
          <p:cNvPr id="400" name="Google Shape;400;p39"/>
          <p:cNvSpPr txBox="1"/>
          <p:nvPr>
            <p:ph idx="4" type="subTitle"/>
          </p:nvPr>
        </p:nvSpPr>
        <p:spPr>
          <a:xfrm>
            <a:off x="462000" y="614175"/>
            <a:ext cx="2803800" cy="2154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a:solidFill>
                  <a:srgbClr val="0F0F0F"/>
                </a:solidFill>
              </a:defRPr>
            </a:lvl1pPr>
            <a:lvl2pPr lvl="1" rtl="0">
              <a:spcBef>
                <a:spcPts val="120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istic/Data 2">
  <p:cSld name="TITLE_AND_BODY_1_1_1_2_1_1_1_1_1">
    <p:bg>
      <p:bgPr>
        <a:solidFill>
          <a:schemeClr val="accent3"/>
        </a:solidFill>
      </p:bgPr>
    </p:bg>
    <p:spTree>
      <p:nvGrpSpPr>
        <p:cNvPr id="401" name="Shape 401"/>
        <p:cNvGrpSpPr/>
        <p:nvPr/>
      </p:nvGrpSpPr>
      <p:grpSpPr>
        <a:xfrm>
          <a:off x="0" y="0"/>
          <a:ext cx="0" cy="0"/>
          <a:chOff x="0" y="0"/>
          <a:chExt cx="0" cy="0"/>
        </a:xfrm>
      </p:grpSpPr>
      <p:sp>
        <p:nvSpPr>
          <p:cNvPr id="402" name="Google Shape;402;p40"/>
          <p:cNvSpPr/>
          <p:nvPr>
            <p:ph idx="2" type="pic"/>
          </p:nvPr>
        </p:nvSpPr>
        <p:spPr>
          <a:xfrm>
            <a:off x="0" y="0"/>
            <a:ext cx="9144000" cy="5143500"/>
          </a:xfrm>
          <a:prstGeom prst="rect">
            <a:avLst/>
          </a:prstGeom>
          <a:noFill/>
          <a:ln>
            <a:noFill/>
          </a:ln>
        </p:spPr>
      </p:sp>
      <p:sp>
        <p:nvSpPr>
          <p:cNvPr id="403" name="Google Shape;403;p40"/>
          <p:cNvSpPr txBox="1"/>
          <p:nvPr>
            <p:ph type="title"/>
          </p:nvPr>
        </p:nvSpPr>
        <p:spPr>
          <a:xfrm>
            <a:off x="462000" y="918300"/>
            <a:ext cx="2803800" cy="11082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72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04" name="Google Shape;404;p40"/>
          <p:cNvSpPr txBox="1"/>
          <p:nvPr>
            <p:ph idx="1" type="body"/>
          </p:nvPr>
        </p:nvSpPr>
        <p:spPr>
          <a:xfrm>
            <a:off x="462000" y="2303875"/>
            <a:ext cx="3652200" cy="1754700"/>
          </a:xfrm>
          <a:prstGeom prst="rect">
            <a:avLst/>
          </a:prstGeom>
        </p:spPr>
        <p:txBody>
          <a:bodyPr anchorCtr="0" anchor="t" bIns="0" lIns="0" spcFirstLastPara="1" rIns="0" wrap="square" tIns="0">
            <a:spAutoFit/>
          </a:bodyPr>
          <a:lstStyle>
            <a:lvl1pPr indent="-304800" lvl="0" marL="457200" rtl="0">
              <a:spcBef>
                <a:spcPts val="0"/>
              </a:spcBef>
              <a:spcAft>
                <a:spcPts val="0"/>
              </a:spcAft>
              <a:buClr>
                <a:schemeClr val="lt1"/>
              </a:buClr>
              <a:buSzPts val="1200"/>
              <a:buFont typeface="Inter"/>
              <a:buChar char="●"/>
              <a:defRPr sz="1200">
                <a:solidFill>
                  <a:schemeClr val="lt1"/>
                </a:solidFill>
                <a:latin typeface="Inter"/>
                <a:ea typeface="Inter"/>
                <a:cs typeface="Inter"/>
                <a:sym typeface="Inter"/>
              </a:defRPr>
            </a:lvl1pPr>
            <a:lvl2pPr indent="-304800" lvl="1" marL="914400" rtl="0">
              <a:spcBef>
                <a:spcPts val="0"/>
              </a:spcBef>
              <a:spcAft>
                <a:spcPts val="0"/>
              </a:spcAft>
              <a:buClr>
                <a:schemeClr val="lt1"/>
              </a:buClr>
              <a:buSzPts val="1200"/>
              <a:buChar char="○"/>
              <a:defRPr sz="1200">
                <a:solidFill>
                  <a:schemeClr val="lt1"/>
                </a:solidFill>
              </a:defRPr>
            </a:lvl2pPr>
            <a:lvl3pPr indent="-304800" lvl="2" marL="1371600" rtl="0">
              <a:spcBef>
                <a:spcPts val="0"/>
              </a:spcBef>
              <a:spcAft>
                <a:spcPts val="0"/>
              </a:spcAft>
              <a:buClr>
                <a:schemeClr val="lt1"/>
              </a:buClr>
              <a:buSzPts val="1200"/>
              <a:buChar char="■"/>
              <a:defRPr sz="1200">
                <a:solidFill>
                  <a:schemeClr val="lt1"/>
                </a:solidFill>
              </a:defRPr>
            </a:lvl3pPr>
            <a:lvl4pPr indent="-304800" lvl="3" marL="1828800" rtl="0">
              <a:spcBef>
                <a:spcPts val="0"/>
              </a:spcBef>
              <a:spcAft>
                <a:spcPts val="0"/>
              </a:spcAft>
              <a:buClr>
                <a:schemeClr val="lt1"/>
              </a:buClr>
              <a:buSzPts val="1200"/>
              <a:buChar char="●"/>
              <a:defRPr>
                <a:solidFill>
                  <a:schemeClr val="lt1"/>
                </a:solidFill>
              </a:defRPr>
            </a:lvl4pPr>
            <a:lvl5pPr indent="-304800" lvl="4" marL="2286000" rtl="0">
              <a:spcBef>
                <a:spcPts val="0"/>
              </a:spcBef>
              <a:spcAft>
                <a:spcPts val="0"/>
              </a:spcAft>
              <a:buClr>
                <a:schemeClr val="lt1"/>
              </a:buClr>
              <a:buSzPts val="1200"/>
              <a:buFont typeface="Inter"/>
              <a:buChar char="○"/>
              <a:defRPr sz="1200">
                <a:solidFill>
                  <a:schemeClr val="lt1"/>
                </a:solidFill>
                <a:latin typeface="Inter"/>
                <a:ea typeface="Inter"/>
                <a:cs typeface="Inter"/>
                <a:sym typeface="Inter"/>
              </a:defRPr>
            </a:lvl5pPr>
            <a:lvl6pPr indent="-304800" lvl="5" marL="2743200" rtl="0">
              <a:spcBef>
                <a:spcPts val="0"/>
              </a:spcBef>
              <a:spcAft>
                <a:spcPts val="0"/>
              </a:spcAft>
              <a:buClr>
                <a:schemeClr val="lt1"/>
              </a:buClr>
              <a:buSzPts val="1200"/>
              <a:buFont typeface="Inter"/>
              <a:buChar char="■"/>
              <a:defRPr sz="1200">
                <a:solidFill>
                  <a:schemeClr val="lt1"/>
                </a:solidFill>
                <a:latin typeface="Inter"/>
                <a:ea typeface="Inter"/>
                <a:cs typeface="Inter"/>
                <a:sym typeface="Inter"/>
              </a:defRPr>
            </a:lvl6pPr>
            <a:lvl7pPr indent="-304800" lvl="6" marL="3200400" rtl="0">
              <a:spcBef>
                <a:spcPts val="0"/>
              </a:spcBef>
              <a:spcAft>
                <a:spcPts val="0"/>
              </a:spcAft>
              <a:buClr>
                <a:schemeClr val="lt1"/>
              </a:buClr>
              <a:buSzPts val="1200"/>
              <a:buChar char="●"/>
              <a:defRPr>
                <a:solidFill>
                  <a:schemeClr val="lt1"/>
                </a:solidFill>
              </a:defRPr>
            </a:lvl7pPr>
            <a:lvl8pPr indent="-304800" lvl="7" marL="3657600" rtl="0">
              <a:spcBef>
                <a:spcPts val="0"/>
              </a:spcBef>
              <a:spcAft>
                <a:spcPts val="0"/>
              </a:spcAft>
              <a:buClr>
                <a:schemeClr val="lt1"/>
              </a:buClr>
              <a:buSzPts val="1200"/>
              <a:buChar char="○"/>
              <a:defRPr sz="1200">
                <a:solidFill>
                  <a:schemeClr val="lt1"/>
                </a:solidFill>
              </a:defRPr>
            </a:lvl8pPr>
            <a:lvl9pPr indent="-304800" lvl="8" marL="4114800" rtl="0">
              <a:spcBef>
                <a:spcPts val="0"/>
              </a:spcBef>
              <a:spcAft>
                <a:spcPts val="0"/>
              </a:spcAft>
              <a:buClr>
                <a:schemeClr val="lt1"/>
              </a:buClr>
              <a:buSzPts val="1200"/>
              <a:buFont typeface="Inter"/>
              <a:buChar char="■"/>
              <a:defRPr sz="1200">
                <a:solidFill>
                  <a:schemeClr val="lt1"/>
                </a:solidFill>
                <a:latin typeface="Inter"/>
                <a:ea typeface="Inter"/>
                <a:cs typeface="Inter"/>
                <a:sym typeface="Inter"/>
              </a:defRPr>
            </a:lvl9pPr>
          </a:lstStyle>
          <a:p/>
        </p:txBody>
      </p:sp>
      <p:sp>
        <p:nvSpPr>
          <p:cNvPr id="405" name="Google Shape;405;p40"/>
          <p:cNvSpPr txBox="1"/>
          <p:nvPr>
            <p:ph idx="3" type="subTitle"/>
          </p:nvPr>
        </p:nvSpPr>
        <p:spPr>
          <a:xfrm>
            <a:off x="462000" y="614175"/>
            <a:ext cx="2803800" cy="2154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a:solidFill>
                  <a:schemeClr val="lt1"/>
                </a:solidFill>
              </a:defRPr>
            </a:lvl1pPr>
            <a:lvl2pPr lvl="1" rtl="0">
              <a:spcBef>
                <a:spcPts val="120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ck Slide B">
  <p:cSld name="TITLE_AND_BODY_3_1">
    <p:bg>
      <p:bgPr>
        <a:solidFill>
          <a:schemeClr val="dk1"/>
        </a:solidFill>
      </p:bgPr>
    </p:bg>
    <p:spTree>
      <p:nvGrpSpPr>
        <p:cNvPr id="25" name="Shape 25"/>
        <p:cNvGrpSpPr/>
        <p:nvPr/>
      </p:nvGrpSpPr>
      <p:grpSpPr>
        <a:xfrm>
          <a:off x="0" y="0"/>
          <a:ext cx="0" cy="0"/>
          <a:chOff x="0" y="0"/>
          <a:chExt cx="0" cy="0"/>
        </a:xfrm>
      </p:grpSpPr>
      <p:sp>
        <p:nvSpPr>
          <p:cNvPr id="26" name="Google Shape;26;p5"/>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solidFill>
                  <a:schemeClr val="lt1"/>
                </a:solidFill>
                <a:latin typeface="Lora"/>
                <a:ea typeface="Lora"/>
                <a:cs typeface="Lora"/>
                <a:sym typeface="Lora"/>
              </a:defRPr>
            </a:lvl1pPr>
            <a:lvl2pPr lvl="1" rtl="0">
              <a:buNone/>
              <a:defRPr>
                <a:solidFill>
                  <a:schemeClr val="lt1"/>
                </a:solidFill>
                <a:latin typeface="Lora"/>
                <a:ea typeface="Lora"/>
                <a:cs typeface="Lora"/>
                <a:sym typeface="Lora"/>
              </a:defRPr>
            </a:lvl2pPr>
            <a:lvl3pPr lvl="2" rtl="0">
              <a:buNone/>
              <a:defRPr>
                <a:solidFill>
                  <a:schemeClr val="lt1"/>
                </a:solidFill>
                <a:latin typeface="Lora"/>
                <a:ea typeface="Lora"/>
                <a:cs typeface="Lora"/>
                <a:sym typeface="Lora"/>
              </a:defRPr>
            </a:lvl3pPr>
            <a:lvl4pPr lvl="3" rtl="0">
              <a:buNone/>
              <a:defRPr>
                <a:solidFill>
                  <a:schemeClr val="lt1"/>
                </a:solidFill>
                <a:latin typeface="Lora"/>
                <a:ea typeface="Lora"/>
                <a:cs typeface="Lora"/>
                <a:sym typeface="Lora"/>
              </a:defRPr>
            </a:lvl4pPr>
            <a:lvl5pPr lvl="4" rtl="0">
              <a:buNone/>
              <a:defRPr>
                <a:solidFill>
                  <a:schemeClr val="lt1"/>
                </a:solidFill>
                <a:latin typeface="Lora"/>
                <a:ea typeface="Lora"/>
                <a:cs typeface="Lora"/>
                <a:sym typeface="Lora"/>
              </a:defRPr>
            </a:lvl5pPr>
            <a:lvl6pPr lvl="5" rtl="0">
              <a:buNone/>
              <a:defRPr>
                <a:solidFill>
                  <a:schemeClr val="lt1"/>
                </a:solidFill>
                <a:latin typeface="Lora"/>
                <a:ea typeface="Lora"/>
                <a:cs typeface="Lora"/>
                <a:sym typeface="Lora"/>
              </a:defRPr>
            </a:lvl6pPr>
            <a:lvl7pPr lvl="6" rtl="0">
              <a:buNone/>
              <a:defRPr>
                <a:solidFill>
                  <a:schemeClr val="lt1"/>
                </a:solidFill>
                <a:latin typeface="Lora"/>
                <a:ea typeface="Lora"/>
                <a:cs typeface="Lora"/>
                <a:sym typeface="Lora"/>
              </a:defRPr>
            </a:lvl7pPr>
            <a:lvl8pPr lvl="7" rtl="0">
              <a:buNone/>
              <a:defRPr>
                <a:solidFill>
                  <a:schemeClr val="lt1"/>
                </a:solidFill>
                <a:latin typeface="Lora"/>
                <a:ea typeface="Lora"/>
                <a:cs typeface="Lora"/>
                <a:sym typeface="Lora"/>
              </a:defRPr>
            </a:lvl8pPr>
            <a:lvl9pPr lvl="8" rtl="0">
              <a:buNone/>
              <a:defRPr>
                <a:solidFill>
                  <a:schemeClr val="lt1"/>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27" name="Google Shape;27;p5"/>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pic>
        <p:nvPicPr>
          <p:cNvPr id="28" name="Google Shape;28;p5"/>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con Slide A">
  <p:cSld name="TITLE_AND_BODY_1_1_1_2_1_1_2">
    <p:bg>
      <p:bgPr>
        <a:solidFill>
          <a:schemeClr val="accent3"/>
        </a:solidFill>
      </p:bgPr>
    </p:bg>
    <p:spTree>
      <p:nvGrpSpPr>
        <p:cNvPr id="406" name="Shape 406"/>
        <p:cNvGrpSpPr/>
        <p:nvPr/>
      </p:nvGrpSpPr>
      <p:grpSpPr>
        <a:xfrm>
          <a:off x="0" y="0"/>
          <a:ext cx="0" cy="0"/>
          <a:chOff x="0" y="0"/>
          <a:chExt cx="0" cy="0"/>
        </a:xfrm>
      </p:grpSpPr>
      <p:sp>
        <p:nvSpPr>
          <p:cNvPr id="407" name="Google Shape;407;p41"/>
          <p:cNvSpPr txBox="1"/>
          <p:nvPr>
            <p:ph type="title"/>
          </p:nvPr>
        </p:nvSpPr>
        <p:spPr>
          <a:xfrm>
            <a:off x="457200" y="445025"/>
            <a:ext cx="53775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8" name="Google Shape;408;p41"/>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409" name="Google Shape;409;p41"/>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410" name="Google Shape;410;p41"/>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411" name="Google Shape;411;p41"/>
          <p:cNvSpPr txBox="1"/>
          <p:nvPr>
            <p:ph idx="2" type="body"/>
          </p:nvPr>
        </p:nvSpPr>
        <p:spPr>
          <a:xfrm>
            <a:off x="457075" y="2744975"/>
            <a:ext cx="1837800" cy="8856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
        <p:nvSpPr>
          <p:cNvPr id="412" name="Google Shape;412;p41"/>
          <p:cNvSpPr txBox="1"/>
          <p:nvPr>
            <p:ph idx="3" type="body"/>
          </p:nvPr>
        </p:nvSpPr>
        <p:spPr>
          <a:xfrm>
            <a:off x="2587717" y="2744975"/>
            <a:ext cx="1837800" cy="8856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
        <p:nvSpPr>
          <p:cNvPr id="413" name="Google Shape;413;p41"/>
          <p:cNvSpPr txBox="1"/>
          <p:nvPr>
            <p:ph idx="4" type="body"/>
          </p:nvPr>
        </p:nvSpPr>
        <p:spPr>
          <a:xfrm>
            <a:off x="4718358" y="2744975"/>
            <a:ext cx="1837800" cy="8856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
        <p:nvSpPr>
          <p:cNvPr id="414" name="Google Shape;414;p41"/>
          <p:cNvSpPr txBox="1"/>
          <p:nvPr>
            <p:ph idx="5" type="body"/>
          </p:nvPr>
        </p:nvSpPr>
        <p:spPr>
          <a:xfrm>
            <a:off x="6849000" y="2744975"/>
            <a:ext cx="1837800" cy="8856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
        <p:nvSpPr>
          <p:cNvPr id="415" name="Google Shape;415;p41"/>
          <p:cNvSpPr txBox="1"/>
          <p:nvPr>
            <p:ph idx="6" type="subTitle"/>
          </p:nvPr>
        </p:nvSpPr>
        <p:spPr>
          <a:xfrm>
            <a:off x="457200" y="1149400"/>
            <a:ext cx="8229600" cy="6366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
        <p:nvSpPr>
          <p:cNvPr id="416" name="Google Shape;416;p41"/>
          <p:cNvSpPr/>
          <p:nvPr>
            <p:ph idx="7" type="pic"/>
          </p:nvPr>
        </p:nvSpPr>
        <p:spPr>
          <a:xfrm>
            <a:off x="457100" y="1785950"/>
            <a:ext cx="785700" cy="785700"/>
          </a:xfrm>
          <a:prstGeom prst="rect">
            <a:avLst/>
          </a:prstGeom>
          <a:noFill/>
          <a:ln>
            <a:noFill/>
          </a:ln>
        </p:spPr>
      </p:sp>
      <p:sp>
        <p:nvSpPr>
          <p:cNvPr id="417" name="Google Shape;417;p41"/>
          <p:cNvSpPr/>
          <p:nvPr>
            <p:ph idx="8" type="pic"/>
          </p:nvPr>
        </p:nvSpPr>
        <p:spPr>
          <a:xfrm>
            <a:off x="2587725" y="1785950"/>
            <a:ext cx="785700" cy="785700"/>
          </a:xfrm>
          <a:prstGeom prst="rect">
            <a:avLst/>
          </a:prstGeom>
          <a:noFill/>
          <a:ln>
            <a:noFill/>
          </a:ln>
        </p:spPr>
      </p:sp>
      <p:sp>
        <p:nvSpPr>
          <p:cNvPr id="418" name="Google Shape;418;p41"/>
          <p:cNvSpPr/>
          <p:nvPr>
            <p:ph idx="9" type="pic"/>
          </p:nvPr>
        </p:nvSpPr>
        <p:spPr>
          <a:xfrm>
            <a:off x="4718350" y="1785950"/>
            <a:ext cx="785700" cy="785700"/>
          </a:xfrm>
          <a:prstGeom prst="rect">
            <a:avLst/>
          </a:prstGeom>
          <a:noFill/>
          <a:ln>
            <a:noFill/>
          </a:ln>
        </p:spPr>
      </p:sp>
      <p:sp>
        <p:nvSpPr>
          <p:cNvPr id="419" name="Google Shape;419;p41"/>
          <p:cNvSpPr/>
          <p:nvPr>
            <p:ph idx="13" type="pic"/>
          </p:nvPr>
        </p:nvSpPr>
        <p:spPr>
          <a:xfrm>
            <a:off x="6848975" y="1785950"/>
            <a:ext cx="785700" cy="785700"/>
          </a:xfrm>
          <a:prstGeom prst="rect">
            <a:avLst/>
          </a:prstGeom>
          <a:noFill/>
          <a:ln>
            <a:noFill/>
          </a:ln>
        </p:spPr>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con Slide B">
  <p:cSld name="TITLE_AND_BODY_1_1_1_2_1_1_2_1">
    <p:bg>
      <p:bgPr>
        <a:solidFill>
          <a:schemeClr val="accent3"/>
        </a:solidFill>
      </p:bgPr>
    </p:bg>
    <p:spTree>
      <p:nvGrpSpPr>
        <p:cNvPr id="420" name="Shape 420"/>
        <p:cNvGrpSpPr/>
        <p:nvPr/>
      </p:nvGrpSpPr>
      <p:grpSpPr>
        <a:xfrm>
          <a:off x="0" y="0"/>
          <a:ext cx="0" cy="0"/>
          <a:chOff x="0" y="0"/>
          <a:chExt cx="0" cy="0"/>
        </a:xfrm>
      </p:grpSpPr>
      <p:sp>
        <p:nvSpPr>
          <p:cNvPr id="421" name="Google Shape;421;p42"/>
          <p:cNvSpPr txBox="1"/>
          <p:nvPr>
            <p:ph idx="1" type="body"/>
          </p:nvPr>
        </p:nvSpPr>
        <p:spPr>
          <a:xfrm>
            <a:off x="6404600" y="1679775"/>
            <a:ext cx="2277000" cy="8856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
        <p:nvSpPr>
          <p:cNvPr id="422" name="Google Shape;422;p42"/>
          <p:cNvSpPr/>
          <p:nvPr>
            <p:ph idx="2" type="pic"/>
          </p:nvPr>
        </p:nvSpPr>
        <p:spPr>
          <a:xfrm>
            <a:off x="6404600" y="720750"/>
            <a:ext cx="785700" cy="785700"/>
          </a:xfrm>
          <a:prstGeom prst="rect">
            <a:avLst/>
          </a:prstGeom>
          <a:noFill/>
          <a:ln>
            <a:noFill/>
          </a:ln>
        </p:spPr>
      </p:sp>
      <p:sp>
        <p:nvSpPr>
          <p:cNvPr id="423" name="Google Shape;423;p42"/>
          <p:cNvSpPr txBox="1"/>
          <p:nvPr>
            <p:ph type="title"/>
          </p:nvPr>
        </p:nvSpPr>
        <p:spPr>
          <a:xfrm>
            <a:off x="457200" y="933925"/>
            <a:ext cx="3087900" cy="18840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4800">
                <a:solidFill>
                  <a:srgbClr val="0F0F0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4" name="Google Shape;424;p42"/>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425" name="Google Shape;425;p42"/>
          <p:cNvSpPr txBox="1"/>
          <p:nvPr>
            <p:ph idx="3"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426" name="Google Shape;426;p42"/>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427" name="Google Shape;427;p42"/>
          <p:cNvSpPr txBox="1"/>
          <p:nvPr>
            <p:ph idx="4" type="body"/>
          </p:nvPr>
        </p:nvSpPr>
        <p:spPr>
          <a:xfrm>
            <a:off x="3686050" y="1679775"/>
            <a:ext cx="2277000" cy="8856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
        <p:nvSpPr>
          <p:cNvPr id="428" name="Google Shape;428;p42"/>
          <p:cNvSpPr txBox="1"/>
          <p:nvPr>
            <p:ph idx="5" type="subTitle"/>
          </p:nvPr>
        </p:nvSpPr>
        <p:spPr>
          <a:xfrm>
            <a:off x="457200" y="2994125"/>
            <a:ext cx="2277000" cy="8856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200"/>
            </a:lvl1pPr>
            <a:lvl2pPr lvl="1" rtl="0">
              <a:spcBef>
                <a:spcPts val="1200"/>
              </a:spcBef>
              <a:spcAft>
                <a:spcPts val="0"/>
              </a:spcAft>
              <a:buSzPts val="1200"/>
              <a:buFont typeface="Lora"/>
              <a:buNone/>
              <a:defRPr sz="1200">
                <a:latin typeface="Lora"/>
                <a:ea typeface="Lora"/>
                <a:cs typeface="Lora"/>
                <a:sym typeface="Lora"/>
              </a:defRPr>
            </a:lvl2pPr>
            <a:lvl3pPr lvl="2" rtl="0">
              <a:spcBef>
                <a:spcPts val="0"/>
              </a:spcBef>
              <a:spcAft>
                <a:spcPts val="0"/>
              </a:spcAft>
              <a:buSzPts val="1200"/>
              <a:buFont typeface="Lora"/>
              <a:buNone/>
              <a:defRPr sz="1200">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200"/>
              <a:buNone/>
              <a:defRPr sz="1200"/>
            </a:lvl5pPr>
            <a:lvl6pPr lvl="5" rtl="0">
              <a:spcBef>
                <a:spcPts val="0"/>
              </a:spcBef>
              <a:spcAft>
                <a:spcPts val="0"/>
              </a:spcAft>
              <a:buSzPts val="1200"/>
              <a:buNone/>
              <a:defRPr b="0" sz="1200"/>
            </a:lvl6pPr>
            <a:lvl7pPr lvl="6" rtl="0">
              <a:spcBef>
                <a:spcPts val="0"/>
              </a:spcBef>
              <a:spcAft>
                <a:spcPts val="0"/>
              </a:spcAft>
              <a:buSzPts val="1200"/>
              <a:buFont typeface="Lora"/>
              <a:buNone/>
              <a:defRPr b="0">
                <a:latin typeface="Lora"/>
                <a:ea typeface="Lora"/>
                <a:cs typeface="Lora"/>
                <a:sym typeface="Lora"/>
              </a:defRPr>
            </a:lvl7pPr>
            <a:lvl8pPr lvl="7" rtl="0">
              <a:spcBef>
                <a:spcPts val="0"/>
              </a:spcBef>
              <a:spcAft>
                <a:spcPts val="0"/>
              </a:spcAft>
              <a:buSzPts val="1200"/>
              <a:buFont typeface="Lora"/>
              <a:buNone/>
              <a:defRPr sz="1200">
                <a:latin typeface="Lora"/>
                <a:ea typeface="Lora"/>
                <a:cs typeface="Lora"/>
                <a:sym typeface="Lora"/>
              </a:defRPr>
            </a:lvl8pPr>
            <a:lvl9pPr lvl="8" rtl="0">
              <a:spcBef>
                <a:spcPts val="0"/>
              </a:spcBef>
              <a:spcAft>
                <a:spcPts val="0"/>
              </a:spcAft>
              <a:buSzPts val="1200"/>
              <a:buNone/>
              <a:defRPr sz="1200"/>
            </a:lvl9pPr>
          </a:lstStyle>
          <a:p/>
        </p:txBody>
      </p:sp>
      <p:sp>
        <p:nvSpPr>
          <p:cNvPr id="429" name="Google Shape;429;p42"/>
          <p:cNvSpPr/>
          <p:nvPr>
            <p:ph idx="6" type="pic"/>
          </p:nvPr>
        </p:nvSpPr>
        <p:spPr>
          <a:xfrm>
            <a:off x="3686050" y="720750"/>
            <a:ext cx="785700" cy="785700"/>
          </a:xfrm>
          <a:prstGeom prst="rect">
            <a:avLst/>
          </a:prstGeom>
          <a:noFill/>
          <a:ln>
            <a:noFill/>
          </a:ln>
        </p:spPr>
      </p:sp>
      <p:sp>
        <p:nvSpPr>
          <p:cNvPr id="430" name="Google Shape;430;p42"/>
          <p:cNvSpPr txBox="1"/>
          <p:nvPr>
            <p:ph idx="7" type="body"/>
          </p:nvPr>
        </p:nvSpPr>
        <p:spPr>
          <a:xfrm>
            <a:off x="6404600" y="3549838"/>
            <a:ext cx="2277000" cy="8856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
        <p:nvSpPr>
          <p:cNvPr id="431" name="Google Shape;431;p42"/>
          <p:cNvSpPr txBox="1"/>
          <p:nvPr>
            <p:ph idx="8" type="body"/>
          </p:nvPr>
        </p:nvSpPr>
        <p:spPr>
          <a:xfrm>
            <a:off x="3686050" y="3549838"/>
            <a:ext cx="2277000" cy="885600"/>
          </a:xfrm>
          <a:prstGeom prst="rect">
            <a:avLst/>
          </a:prstGeom>
        </p:spPr>
        <p:txBody>
          <a:bodyPr anchorCtr="0" anchor="t" bIns="0" lIns="0" spcFirstLastPara="1" rIns="0" wrap="square" tIns="0">
            <a:spAutoFit/>
          </a:bodyPr>
          <a:lstStyle>
            <a:lvl1pPr indent="-279400" lvl="0" marL="457200" rtl="0">
              <a:spcBef>
                <a:spcPts val="0"/>
              </a:spcBef>
              <a:spcAft>
                <a:spcPts val="0"/>
              </a:spcAft>
              <a:buSzPts val="800"/>
              <a:buFont typeface="Inter"/>
              <a:buChar char="●"/>
              <a:defRPr sz="800">
                <a:latin typeface="Inter"/>
                <a:ea typeface="Inter"/>
                <a:cs typeface="Inter"/>
                <a:sym typeface="Inter"/>
              </a:defRPr>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Font typeface="Inter"/>
              <a:buChar char="○"/>
              <a:defRPr sz="800">
                <a:latin typeface="Inter"/>
                <a:ea typeface="Inter"/>
                <a:cs typeface="Inter"/>
                <a:sym typeface="Inter"/>
              </a:defRPr>
            </a:lvl5pPr>
            <a:lvl6pPr indent="-279400" lvl="5" marL="2743200" rtl="0">
              <a:spcBef>
                <a:spcPts val="0"/>
              </a:spcBef>
              <a:spcAft>
                <a:spcPts val="0"/>
              </a:spcAft>
              <a:buSzPts val="800"/>
              <a:buFont typeface="Inter"/>
              <a:buChar char="■"/>
              <a:defRPr sz="800">
                <a:latin typeface="Inter"/>
                <a:ea typeface="Inter"/>
                <a:cs typeface="Inter"/>
                <a:sym typeface="Inter"/>
              </a:defRPr>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Font typeface="Inter"/>
              <a:buChar char="■"/>
              <a:defRPr>
                <a:latin typeface="Inter"/>
                <a:ea typeface="Inter"/>
                <a:cs typeface="Inter"/>
                <a:sym typeface="Inter"/>
              </a:defRPr>
            </a:lvl9pPr>
          </a:lstStyle>
          <a:p/>
        </p:txBody>
      </p:sp>
      <p:sp>
        <p:nvSpPr>
          <p:cNvPr id="432" name="Google Shape;432;p42"/>
          <p:cNvSpPr/>
          <p:nvPr>
            <p:ph idx="9" type="pic"/>
          </p:nvPr>
        </p:nvSpPr>
        <p:spPr>
          <a:xfrm>
            <a:off x="6404600" y="2590813"/>
            <a:ext cx="785700" cy="785700"/>
          </a:xfrm>
          <a:prstGeom prst="rect">
            <a:avLst/>
          </a:prstGeom>
          <a:noFill/>
          <a:ln>
            <a:noFill/>
          </a:ln>
        </p:spPr>
      </p:sp>
      <p:sp>
        <p:nvSpPr>
          <p:cNvPr id="433" name="Google Shape;433;p42"/>
          <p:cNvSpPr/>
          <p:nvPr>
            <p:ph idx="13" type="pic"/>
          </p:nvPr>
        </p:nvSpPr>
        <p:spPr>
          <a:xfrm>
            <a:off x="3686050" y="2590813"/>
            <a:ext cx="785700" cy="785700"/>
          </a:xfrm>
          <a:prstGeom prst="rect">
            <a:avLst/>
          </a:prstGeom>
          <a:noFill/>
          <a:ln>
            <a:noFill/>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Slide A">
  <p:cSld name="TITLE_AND_BODY_2">
    <p:bg>
      <p:bgPr>
        <a:solidFill>
          <a:schemeClr val="accent3"/>
        </a:solidFill>
      </p:bgPr>
    </p:bg>
    <p:spTree>
      <p:nvGrpSpPr>
        <p:cNvPr id="434" name="Shape 434"/>
        <p:cNvGrpSpPr/>
        <p:nvPr/>
      </p:nvGrpSpPr>
      <p:grpSpPr>
        <a:xfrm>
          <a:off x="0" y="0"/>
          <a:ext cx="0" cy="0"/>
          <a:chOff x="0" y="0"/>
          <a:chExt cx="0" cy="0"/>
        </a:xfrm>
      </p:grpSpPr>
      <p:sp>
        <p:nvSpPr>
          <p:cNvPr id="435" name="Google Shape;435;p43"/>
          <p:cNvSpPr txBox="1"/>
          <p:nvPr>
            <p:ph type="title"/>
          </p:nvPr>
        </p:nvSpPr>
        <p:spPr>
          <a:xfrm>
            <a:off x="457200" y="445025"/>
            <a:ext cx="82296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6" name="Google Shape;436;p43"/>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437" name="Google Shape;437;p43"/>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438" name="Google Shape;438;p43"/>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439" name="Google Shape;439;p43"/>
          <p:cNvSpPr txBox="1"/>
          <p:nvPr>
            <p:ph idx="2" type="subTitle"/>
          </p:nvPr>
        </p:nvSpPr>
        <p:spPr>
          <a:xfrm>
            <a:off x="2181100" y="2948450"/>
            <a:ext cx="1357200" cy="684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lvl1pPr>
            <a:lvl2pPr lvl="1" rtl="0">
              <a:spcBef>
                <a:spcPts val="1200"/>
              </a:spcBef>
              <a:spcAft>
                <a:spcPts val="0"/>
              </a:spcAft>
              <a:buSzPts val="1000"/>
              <a:buFont typeface="Lora"/>
              <a:buNone/>
              <a:defRPr>
                <a:latin typeface="Lora"/>
                <a:ea typeface="Lora"/>
                <a:cs typeface="Lora"/>
                <a:sym typeface="Lora"/>
              </a:defRPr>
            </a:lvl2pPr>
            <a:lvl3pPr lvl="2" rtl="0">
              <a:spcBef>
                <a:spcPts val="0"/>
              </a:spcBef>
              <a:spcAft>
                <a:spcPts val="0"/>
              </a:spcAft>
              <a:buSzPts val="1000"/>
              <a:buFont typeface="Lora"/>
              <a:buNone/>
              <a:defRPr sz="1000">
                <a:latin typeface="Lora"/>
                <a:ea typeface="Lora"/>
                <a:cs typeface="Lora"/>
                <a:sym typeface="Lora"/>
              </a:defRPr>
            </a:lvl3pPr>
            <a:lvl4pPr lvl="3" rtl="0">
              <a:spcBef>
                <a:spcPts val="0"/>
              </a:spcBef>
              <a:spcAft>
                <a:spcPts val="0"/>
              </a:spcAft>
              <a:buSzPts val="1000"/>
              <a:buFont typeface="Lora"/>
              <a:buNone/>
              <a:defRPr sz="1000">
                <a:latin typeface="Lora"/>
                <a:ea typeface="Lora"/>
                <a:cs typeface="Lora"/>
                <a:sym typeface="Lora"/>
              </a:defRPr>
            </a:lvl4pPr>
            <a:lvl5pPr lvl="4" rtl="0">
              <a:spcBef>
                <a:spcPts val="0"/>
              </a:spcBef>
              <a:spcAft>
                <a:spcPts val="0"/>
              </a:spcAft>
              <a:buSzPts val="1000"/>
              <a:buNone/>
              <a:defRPr/>
            </a:lvl5pPr>
            <a:lvl6pPr lvl="5" rtl="0">
              <a:spcBef>
                <a:spcPts val="0"/>
              </a:spcBef>
              <a:spcAft>
                <a:spcPts val="0"/>
              </a:spcAft>
              <a:buSzPts val="1000"/>
              <a:buNone/>
              <a:defRPr b="0"/>
            </a:lvl6pPr>
            <a:lvl7pPr lvl="6" rtl="0">
              <a:spcBef>
                <a:spcPts val="0"/>
              </a:spcBef>
              <a:spcAft>
                <a:spcPts val="0"/>
              </a:spcAft>
              <a:buSzPts val="1000"/>
              <a:buFont typeface="Lora"/>
              <a:buNone/>
              <a:defRPr b="0" sz="1000">
                <a:latin typeface="Lora"/>
                <a:ea typeface="Lora"/>
                <a:cs typeface="Lora"/>
                <a:sym typeface="Lora"/>
              </a:defRPr>
            </a:lvl7pPr>
            <a:lvl8pPr lvl="7" rtl="0">
              <a:spcBef>
                <a:spcPts val="0"/>
              </a:spcBef>
              <a:spcAft>
                <a:spcPts val="0"/>
              </a:spcAft>
              <a:buSzPts val="1000"/>
              <a:buFont typeface="Lora"/>
              <a:buNone/>
              <a:defRPr sz="1000">
                <a:latin typeface="Lora"/>
                <a:ea typeface="Lora"/>
                <a:cs typeface="Lora"/>
                <a:sym typeface="Lora"/>
              </a:defRPr>
            </a:lvl8pPr>
            <a:lvl9pPr lvl="8" rtl="0">
              <a:spcBef>
                <a:spcPts val="0"/>
              </a:spcBef>
              <a:spcAft>
                <a:spcPts val="0"/>
              </a:spcAft>
              <a:buSzPts val="1000"/>
              <a:buNone/>
              <a:defRPr sz="1000"/>
            </a:lvl9pPr>
          </a:lstStyle>
          <a:p/>
        </p:txBody>
      </p:sp>
      <p:sp>
        <p:nvSpPr>
          <p:cNvPr id="440" name="Google Shape;440;p43"/>
          <p:cNvSpPr txBox="1"/>
          <p:nvPr>
            <p:ph idx="3" type="subTitle"/>
          </p:nvPr>
        </p:nvSpPr>
        <p:spPr>
          <a:xfrm>
            <a:off x="464350" y="1433950"/>
            <a:ext cx="1357200" cy="684900"/>
          </a:xfrm>
          <a:prstGeom prst="rect">
            <a:avLst/>
          </a:prstGeom>
        </p:spPr>
        <p:txBody>
          <a:bodyPr anchorCtr="0" anchor="b" bIns="0" lIns="0" spcFirstLastPara="1" rIns="0" wrap="square" tIns="0">
            <a:noAutofit/>
          </a:bodyPr>
          <a:lstStyle>
            <a:lvl1pPr indent="0" lvl="0" marL="0" marR="0" rtl="0" algn="l">
              <a:lnSpc>
                <a:spcPct val="115000"/>
              </a:lnSpc>
              <a:spcBef>
                <a:spcPts val="0"/>
              </a:spcBef>
              <a:spcAft>
                <a:spcPts val="0"/>
              </a:spcAft>
              <a:buNone/>
              <a:defRPr sz="1000"/>
            </a:lvl1pPr>
            <a:lvl2pPr lvl="1" rtl="0">
              <a:spcBef>
                <a:spcPts val="1200"/>
              </a:spcBef>
              <a:spcAft>
                <a:spcPts val="0"/>
              </a:spcAft>
              <a:buSzPts val="1000"/>
              <a:buFont typeface="Lora"/>
              <a:buNone/>
              <a:defRPr>
                <a:latin typeface="Lora"/>
                <a:ea typeface="Lora"/>
                <a:cs typeface="Lora"/>
                <a:sym typeface="Lora"/>
              </a:defRPr>
            </a:lvl2pPr>
            <a:lvl3pPr lvl="2" rtl="0">
              <a:spcBef>
                <a:spcPts val="0"/>
              </a:spcBef>
              <a:spcAft>
                <a:spcPts val="0"/>
              </a:spcAft>
              <a:buSzPts val="1000"/>
              <a:buFont typeface="Lora"/>
              <a:buNone/>
              <a:defRPr sz="1000">
                <a:latin typeface="Lora"/>
                <a:ea typeface="Lora"/>
                <a:cs typeface="Lora"/>
                <a:sym typeface="Lora"/>
              </a:defRPr>
            </a:lvl3pPr>
            <a:lvl4pPr lvl="3" rtl="0">
              <a:spcBef>
                <a:spcPts val="0"/>
              </a:spcBef>
              <a:spcAft>
                <a:spcPts val="0"/>
              </a:spcAft>
              <a:buSzPts val="1000"/>
              <a:buFont typeface="Lora"/>
              <a:buNone/>
              <a:defRPr sz="1000">
                <a:latin typeface="Lora"/>
                <a:ea typeface="Lora"/>
                <a:cs typeface="Lora"/>
                <a:sym typeface="Lora"/>
              </a:defRPr>
            </a:lvl4pPr>
            <a:lvl5pPr lvl="4" rtl="0">
              <a:spcBef>
                <a:spcPts val="0"/>
              </a:spcBef>
              <a:spcAft>
                <a:spcPts val="0"/>
              </a:spcAft>
              <a:buSzPts val="1000"/>
              <a:buNone/>
              <a:defRPr/>
            </a:lvl5pPr>
            <a:lvl6pPr lvl="5" rtl="0">
              <a:spcBef>
                <a:spcPts val="0"/>
              </a:spcBef>
              <a:spcAft>
                <a:spcPts val="0"/>
              </a:spcAft>
              <a:buSzPts val="1000"/>
              <a:buNone/>
              <a:defRPr b="0"/>
            </a:lvl6pPr>
            <a:lvl7pPr lvl="6" rtl="0">
              <a:spcBef>
                <a:spcPts val="0"/>
              </a:spcBef>
              <a:spcAft>
                <a:spcPts val="0"/>
              </a:spcAft>
              <a:buSzPts val="1000"/>
              <a:buFont typeface="Lora"/>
              <a:buNone/>
              <a:defRPr b="0" sz="1000">
                <a:latin typeface="Lora"/>
                <a:ea typeface="Lora"/>
                <a:cs typeface="Lora"/>
                <a:sym typeface="Lora"/>
              </a:defRPr>
            </a:lvl7pPr>
            <a:lvl8pPr lvl="7" rtl="0">
              <a:spcBef>
                <a:spcPts val="0"/>
              </a:spcBef>
              <a:spcAft>
                <a:spcPts val="0"/>
              </a:spcAft>
              <a:buSzPts val="1000"/>
              <a:buFont typeface="Lora"/>
              <a:buNone/>
              <a:defRPr sz="1000">
                <a:latin typeface="Lora"/>
                <a:ea typeface="Lora"/>
                <a:cs typeface="Lora"/>
                <a:sym typeface="Lora"/>
              </a:defRPr>
            </a:lvl8pPr>
            <a:lvl9pPr lvl="8" rtl="0">
              <a:spcBef>
                <a:spcPts val="0"/>
              </a:spcBef>
              <a:spcAft>
                <a:spcPts val="0"/>
              </a:spcAft>
              <a:buSzPts val="1000"/>
              <a:buNone/>
              <a:defRPr sz="1000"/>
            </a:lvl9pPr>
          </a:lstStyle>
          <a:p/>
        </p:txBody>
      </p:sp>
      <p:sp>
        <p:nvSpPr>
          <p:cNvPr id="441" name="Google Shape;441;p43"/>
          <p:cNvSpPr txBox="1"/>
          <p:nvPr>
            <p:ph idx="4" type="subTitle"/>
          </p:nvPr>
        </p:nvSpPr>
        <p:spPr>
          <a:xfrm>
            <a:off x="3893400" y="1433950"/>
            <a:ext cx="1357200" cy="684900"/>
          </a:xfrm>
          <a:prstGeom prst="rect">
            <a:avLst/>
          </a:prstGeom>
        </p:spPr>
        <p:txBody>
          <a:bodyPr anchorCtr="0" anchor="b" bIns="0" lIns="0" spcFirstLastPara="1" rIns="0" wrap="square" tIns="0">
            <a:noAutofit/>
          </a:bodyPr>
          <a:lstStyle>
            <a:lvl1pPr indent="0" lvl="0" marL="0" marR="0" rtl="0" algn="l">
              <a:lnSpc>
                <a:spcPct val="115000"/>
              </a:lnSpc>
              <a:spcBef>
                <a:spcPts val="0"/>
              </a:spcBef>
              <a:spcAft>
                <a:spcPts val="0"/>
              </a:spcAft>
              <a:buNone/>
              <a:defRPr sz="1000"/>
            </a:lvl1pPr>
            <a:lvl2pPr lvl="1" rtl="0">
              <a:spcBef>
                <a:spcPts val="1200"/>
              </a:spcBef>
              <a:spcAft>
                <a:spcPts val="0"/>
              </a:spcAft>
              <a:buSzPts val="1000"/>
              <a:buFont typeface="Lora"/>
              <a:buNone/>
              <a:defRPr>
                <a:latin typeface="Lora"/>
                <a:ea typeface="Lora"/>
                <a:cs typeface="Lora"/>
                <a:sym typeface="Lora"/>
              </a:defRPr>
            </a:lvl2pPr>
            <a:lvl3pPr lvl="2" rtl="0">
              <a:spcBef>
                <a:spcPts val="0"/>
              </a:spcBef>
              <a:spcAft>
                <a:spcPts val="0"/>
              </a:spcAft>
              <a:buSzPts val="1000"/>
              <a:buFont typeface="Lora"/>
              <a:buNone/>
              <a:defRPr sz="1000">
                <a:latin typeface="Lora"/>
                <a:ea typeface="Lora"/>
                <a:cs typeface="Lora"/>
                <a:sym typeface="Lora"/>
              </a:defRPr>
            </a:lvl3pPr>
            <a:lvl4pPr lvl="3" rtl="0">
              <a:spcBef>
                <a:spcPts val="0"/>
              </a:spcBef>
              <a:spcAft>
                <a:spcPts val="0"/>
              </a:spcAft>
              <a:buSzPts val="1000"/>
              <a:buFont typeface="Lora"/>
              <a:buNone/>
              <a:defRPr sz="1000">
                <a:latin typeface="Lora"/>
                <a:ea typeface="Lora"/>
                <a:cs typeface="Lora"/>
                <a:sym typeface="Lora"/>
              </a:defRPr>
            </a:lvl4pPr>
            <a:lvl5pPr lvl="4" rtl="0">
              <a:spcBef>
                <a:spcPts val="0"/>
              </a:spcBef>
              <a:spcAft>
                <a:spcPts val="0"/>
              </a:spcAft>
              <a:buSzPts val="1000"/>
              <a:buNone/>
              <a:defRPr/>
            </a:lvl5pPr>
            <a:lvl6pPr lvl="5" rtl="0">
              <a:spcBef>
                <a:spcPts val="0"/>
              </a:spcBef>
              <a:spcAft>
                <a:spcPts val="0"/>
              </a:spcAft>
              <a:buSzPts val="1000"/>
              <a:buNone/>
              <a:defRPr b="0"/>
            </a:lvl6pPr>
            <a:lvl7pPr lvl="6" rtl="0">
              <a:spcBef>
                <a:spcPts val="0"/>
              </a:spcBef>
              <a:spcAft>
                <a:spcPts val="0"/>
              </a:spcAft>
              <a:buSzPts val="1000"/>
              <a:buFont typeface="Lora"/>
              <a:buNone/>
              <a:defRPr b="0" sz="1000">
                <a:latin typeface="Lora"/>
                <a:ea typeface="Lora"/>
                <a:cs typeface="Lora"/>
                <a:sym typeface="Lora"/>
              </a:defRPr>
            </a:lvl7pPr>
            <a:lvl8pPr lvl="7" rtl="0">
              <a:spcBef>
                <a:spcPts val="0"/>
              </a:spcBef>
              <a:spcAft>
                <a:spcPts val="0"/>
              </a:spcAft>
              <a:buSzPts val="1000"/>
              <a:buFont typeface="Lora"/>
              <a:buNone/>
              <a:defRPr sz="1000">
                <a:latin typeface="Lora"/>
                <a:ea typeface="Lora"/>
                <a:cs typeface="Lora"/>
                <a:sym typeface="Lora"/>
              </a:defRPr>
            </a:lvl8pPr>
            <a:lvl9pPr lvl="8" rtl="0">
              <a:spcBef>
                <a:spcPts val="0"/>
              </a:spcBef>
              <a:spcAft>
                <a:spcPts val="0"/>
              </a:spcAft>
              <a:buSzPts val="1000"/>
              <a:buNone/>
              <a:defRPr sz="1000"/>
            </a:lvl9pPr>
          </a:lstStyle>
          <a:p/>
        </p:txBody>
      </p:sp>
      <p:sp>
        <p:nvSpPr>
          <p:cNvPr id="442" name="Google Shape;442;p43"/>
          <p:cNvSpPr txBox="1"/>
          <p:nvPr>
            <p:ph idx="5" type="subTitle"/>
          </p:nvPr>
        </p:nvSpPr>
        <p:spPr>
          <a:xfrm>
            <a:off x="7322450" y="1433950"/>
            <a:ext cx="1357200" cy="684900"/>
          </a:xfrm>
          <a:prstGeom prst="rect">
            <a:avLst/>
          </a:prstGeom>
        </p:spPr>
        <p:txBody>
          <a:bodyPr anchorCtr="0" anchor="b" bIns="0" lIns="0" spcFirstLastPara="1" rIns="0" wrap="square" tIns="0">
            <a:noAutofit/>
          </a:bodyPr>
          <a:lstStyle>
            <a:lvl1pPr indent="0" lvl="0" marL="0" marR="0" rtl="0" algn="l">
              <a:lnSpc>
                <a:spcPct val="115000"/>
              </a:lnSpc>
              <a:spcBef>
                <a:spcPts val="0"/>
              </a:spcBef>
              <a:spcAft>
                <a:spcPts val="0"/>
              </a:spcAft>
              <a:buNone/>
              <a:defRPr sz="1000"/>
            </a:lvl1pPr>
            <a:lvl2pPr lvl="1" rtl="0">
              <a:spcBef>
                <a:spcPts val="1200"/>
              </a:spcBef>
              <a:spcAft>
                <a:spcPts val="0"/>
              </a:spcAft>
              <a:buSzPts val="1000"/>
              <a:buFont typeface="Lora"/>
              <a:buNone/>
              <a:defRPr>
                <a:latin typeface="Lora"/>
                <a:ea typeface="Lora"/>
                <a:cs typeface="Lora"/>
                <a:sym typeface="Lora"/>
              </a:defRPr>
            </a:lvl2pPr>
            <a:lvl3pPr lvl="2" rtl="0">
              <a:spcBef>
                <a:spcPts val="0"/>
              </a:spcBef>
              <a:spcAft>
                <a:spcPts val="0"/>
              </a:spcAft>
              <a:buSzPts val="1000"/>
              <a:buFont typeface="Lora"/>
              <a:buNone/>
              <a:defRPr sz="1000">
                <a:latin typeface="Lora"/>
                <a:ea typeface="Lora"/>
                <a:cs typeface="Lora"/>
                <a:sym typeface="Lora"/>
              </a:defRPr>
            </a:lvl3pPr>
            <a:lvl4pPr lvl="3" rtl="0">
              <a:spcBef>
                <a:spcPts val="0"/>
              </a:spcBef>
              <a:spcAft>
                <a:spcPts val="0"/>
              </a:spcAft>
              <a:buSzPts val="1000"/>
              <a:buFont typeface="Lora"/>
              <a:buNone/>
              <a:defRPr sz="1000">
                <a:latin typeface="Lora"/>
                <a:ea typeface="Lora"/>
                <a:cs typeface="Lora"/>
                <a:sym typeface="Lora"/>
              </a:defRPr>
            </a:lvl4pPr>
            <a:lvl5pPr lvl="4" rtl="0">
              <a:spcBef>
                <a:spcPts val="0"/>
              </a:spcBef>
              <a:spcAft>
                <a:spcPts val="0"/>
              </a:spcAft>
              <a:buSzPts val="1000"/>
              <a:buNone/>
              <a:defRPr/>
            </a:lvl5pPr>
            <a:lvl6pPr lvl="5" rtl="0">
              <a:spcBef>
                <a:spcPts val="0"/>
              </a:spcBef>
              <a:spcAft>
                <a:spcPts val="0"/>
              </a:spcAft>
              <a:buSzPts val="1000"/>
              <a:buNone/>
              <a:defRPr b="0"/>
            </a:lvl6pPr>
            <a:lvl7pPr lvl="6" rtl="0">
              <a:spcBef>
                <a:spcPts val="0"/>
              </a:spcBef>
              <a:spcAft>
                <a:spcPts val="0"/>
              </a:spcAft>
              <a:buSzPts val="1000"/>
              <a:buFont typeface="Lora"/>
              <a:buNone/>
              <a:defRPr b="0" sz="1000">
                <a:latin typeface="Lora"/>
                <a:ea typeface="Lora"/>
                <a:cs typeface="Lora"/>
                <a:sym typeface="Lora"/>
              </a:defRPr>
            </a:lvl7pPr>
            <a:lvl8pPr lvl="7" rtl="0">
              <a:spcBef>
                <a:spcPts val="0"/>
              </a:spcBef>
              <a:spcAft>
                <a:spcPts val="0"/>
              </a:spcAft>
              <a:buSzPts val="1000"/>
              <a:buFont typeface="Lora"/>
              <a:buNone/>
              <a:defRPr sz="1000">
                <a:latin typeface="Lora"/>
                <a:ea typeface="Lora"/>
                <a:cs typeface="Lora"/>
                <a:sym typeface="Lora"/>
              </a:defRPr>
            </a:lvl8pPr>
            <a:lvl9pPr lvl="8" rtl="0">
              <a:spcBef>
                <a:spcPts val="0"/>
              </a:spcBef>
              <a:spcAft>
                <a:spcPts val="0"/>
              </a:spcAft>
              <a:buSzPts val="1000"/>
              <a:buNone/>
              <a:defRPr sz="1000"/>
            </a:lvl9pPr>
          </a:lstStyle>
          <a:p/>
        </p:txBody>
      </p:sp>
      <p:sp>
        <p:nvSpPr>
          <p:cNvPr id="443" name="Google Shape;443;p43"/>
          <p:cNvSpPr txBox="1"/>
          <p:nvPr>
            <p:ph idx="6" type="subTitle"/>
          </p:nvPr>
        </p:nvSpPr>
        <p:spPr>
          <a:xfrm>
            <a:off x="5614600" y="2948450"/>
            <a:ext cx="1357200" cy="684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lvl1pPr>
            <a:lvl2pPr lvl="1" rtl="0">
              <a:spcBef>
                <a:spcPts val="1200"/>
              </a:spcBef>
              <a:spcAft>
                <a:spcPts val="0"/>
              </a:spcAft>
              <a:buSzPts val="1000"/>
              <a:buFont typeface="Lora"/>
              <a:buNone/>
              <a:defRPr>
                <a:latin typeface="Lora"/>
                <a:ea typeface="Lora"/>
                <a:cs typeface="Lora"/>
                <a:sym typeface="Lora"/>
              </a:defRPr>
            </a:lvl2pPr>
            <a:lvl3pPr lvl="2" rtl="0">
              <a:spcBef>
                <a:spcPts val="0"/>
              </a:spcBef>
              <a:spcAft>
                <a:spcPts val="0"/>
              </a:spcAft>
              <a:buSzPts val="1000"/>
              <a:buFont typeface="Lora"/>
              <a:buNone/>
              <a:defRPr sz="1000">
                <a:latin typeface="Lora"/>
                <a:ea typeface="Lora"/>
                <a:cs typeface="Lora"/>
                <a:sym typeface="Lora"/>
              </a:defRPr>
            </a:lvl3pPr>
            <a:lvl4pPr lvl="3" rtl="0">
              <a:spcBef>
                <a:spcPts val="0"/>
              </a:spcBef>
              <a:spcAft>
                <a:spcPts val="0"/>
              </a:spcAft>
              <a:buSzPts val="1000"/>
              <a:buFont typeface="Lora"/>
              <a:buNone/>
              <a:defRPr sz="1000">
                <a:latin typeface="Lora"/>
                <a:ea typeface="Lora"/>
                <a:cs typeface="Lora"/>
                <a:sym typeface="Lora"/>
              </a:defRPr>
            </a:lvl4pPr>
            <a:lvl5pPr lvl="4" rtl="0">
              <a:spcBef>
                <a:spcPts val="0"/>
              </a:spcBef>
              <a:spcAft>
                <a:spcPts val="0"/>
              </a:spcAft>
              <a:buSzPts val="1000"/>
              <a:buNone/>
              <a:defRPr/>
            </a:lvl5pPr>
            <a:lvl6pPr lvl="5" rtl="0">
              <a:spcBef>
                <a:spcPts val="0"/>
              </a:spcBef>
              <a:spcAft>
                <a:spcPts val="0"/>
              </a:spcAft>
              <a:buSzPts val="1000"/>
              <a:buNone/>
              <a:defRPr b="0"/>
            </a:lvl6pPr>
            <a:lvl7pPr lvl="6" rtl="0">
              <a:spcBef>
                <a:spcPts val="0"/>
              </a:spcBef>
              <a:spcAft>
                <a:spcPts val="0"/>
              </a:spcAft>
              <a:buSzPts val="1000"/>
              <a:buFont typeface="Lora"/>
              <a:buNone/>
              <a:defRPr b="0" sz="1000">
                <a:latin typeface="Lora"/>
                <a:ea typeface="Lora"/>
                <a:cs typeface="Lora"/>
                <a:sym typeface="Lora"/>
              </a:defRPr>
            </a:lvl7pPr>
            <a:lvl8pPr lvl="7" rtl="0">
              <a:spcBef>
                <a:spcPts val="0"/>
              </a:spcBef>
              <a:spcAft>
                <a:spcPts val="0"/>
              </a:spcAft>
              <a:buSzPts val="1000"/>
              <a:buFont typeface="Lora"/>
              <a:buNone/>
              <a:defRPr sz="1000">
                <a:latin typeface="Lora"/>
                <a:ea typeface="Lora"/>
                <a:cs typeface="Lora"/>
                <a:sym typeface="Lora"/>
              </a:defRPr>
            </a:lvl8pPr>
            <a:lvl9pPr lvl="8" rtl="0">
              <a:spcBef>
                <a:spcPts val="0"/>
              </a:spcBef>
              <a:spcAft>
                <a:spcPts val="0"/>
              </a:spcAft>
              <a:buSzPts val="1000"/>
              <a:buNone/>
              <a:defRPr sz="1000"/>
            </a:lvl9pPr>
          </a:lstStyle>
          <a:p/>
        </p:txBody>
      </p:sp>
      <p:sp>
        <p:nvSpPr>
          <p:cNvPr id="444" name="Google Shape;444;p43"/>
          <p:cNvSpPr txBox="1"/>
          <p:nvPr>
            <p:ph idx="7" type="subTitle"/>
          </p:nvPr>
        </p:nvSpPr>
        <p:spPr>
          <a:xfrm>
            <a:off x="464350" y="22683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000">
                <a:solidFill>
                  <a:srgbClr val="0F0F0F"/>
                </a:solidFill>
                <a:latin typeface="Lora SemiBold"/>
                <a:ea typeface="Lora SemiBold"/>
                <a:cs typeface="Lora SemiBold"/>
                <a:sym typeface="Lora SemiBold"/>
              </a:defRPr>
            </a:lvl1pPr>
            <a:lvl2pPr lvl="1" rtl="0">
              <a:spcBef>
                <a:spcPts val="1200"/>
              </a:spcBef>
              <a:spcAft>
                <a:spcPts val="0"/>
              </a:spcAft>
              <a:buSzPts val="1000"/>
              <a:buFont typeface="Lora SemiBold"/>
              <a:buNone/>
              <a:defRPr i="1">
                <a:latin typeface="Lora SemiBold"/>
                <a:ea typeface="Lora SemiBold"/>
                <a:cs typeface="Lora SemiBold"/>
                <a:sym typeface="Lora SemiBold"/>
              </a:defRPr>
            </a:lvl2pPr>
            <a:lvl3pPr lvl="2" rtl="0">
              <a:spcBef>
                <a:spcPts val="0"/>
              </a:spcBef>
              <a:spcAft>
                <a:spcPts val="0"/>
              </a:spcAft>
              <a:buSzPts val="1000"/>
              <a:buFont typeface="Lora SemiBold"/>
              <a:buNone/>
              <a:defRPr i="1" sz="1000">
                <a:latin typeface="Lora SemiBold"/>
                <a:ea typeface="Lora SemiBold"/>
                <a:cs typeface="Lora SemiBold"/>
                <a:sym typeface="Lora SemiBold"/>
              </a:defRPr>
            </a:lvl3pPr>
            <a:lvl4pPr lvl="3" rtl="0">
              <a:spcBef>
                <a:spcPts val="0"/>
              </a:spcBef>
              <a:spcAft>
                <a:spcPts val="0"/>
              </a:spcAft>
              <a:buSzPts val="1000"/>
              <a:buFont typeface="Lora SemiBold"/>
              <a:buNone/>
              <a:defRPr i="1" sz="1000">
                <a:latin typeface="Lora SemiBold"/>
                <a:ea typeface="Lora SemiBold"/>
                <a:cs typeface="Lora SemiBold"/>
                <a:sym typeface="Lora SemiBold"/>
              </a:defRPr>
            </a:lvl4pPr>
            <a:lvl5pPr lvl="4" rtl="0">
              <a:spcBef>
                <a:spcPts val="0"/>
              </a:spcBef>
              <a:spcAft>
                <a:spcPts val="0"/>
              </a:spcAft>
              <a:buSzPts val="1000"/>
              <a:buFont typeface="Lora SemiBold"/>
              <a:buNone/>
              <a:defRPr i="1">
                <a:latin typeface="Lora SemiBold"/>
                <a:ea typeface="Lora SemiBold"/>
                <a:cs typeface="Lora SemiBold"/>
                <a:sym typeface="Lora SemiBold"/>
              </a:defRPr>
            </a:lvl5pPr>
            <a:lvl6pPr lvl="5" rtl="0">
              <a:spcBef>
                <a:spcPts val="0"/>
              </a:spcBef>
              <a:spcAft>
                <a:spcPts val="0"/>
              </a:spcAft>
              <a:buSzPts val="1000"/>
              <a:buFont typeface="Lora SemiBold"/>
              <a:buNone/>
              <a:defRPr b="0">
                <a:latin typeface="Lora SemiBold"/>
                <a:ea typeface="Lora SemiBold"/>
                <a:cs typeface="Lora SemiBold"/>
                <a:sym typeface="Lora SemiBold"/>
              </a:defRPr>
            </a:lvl6pPr>
            <a:lvl7pPr lvl="6" rtl="0">
              <a:spcBef>
                <a:spcPts val="0"/>
              </a:spcBef>
              <a:spcAft>
                <a:spcPts val="0"/>
              </a:spcAft>
              <a:buSzPts val="1000"/>
              <a:buFont typeface="Lora SemiBold"/>
              <a:buNone/>
              <a:defRPr b="0" i="1" sz="1000">
                <a:latin typeface="Lora SemiBold"/>
                <a:ea typeface="Lora SemiBold"/>
                <a:cs typeface="Lora SemiBold"/>
                <a:sym typeface="Lora SemiBold"/>
              </a:defRPr>
            </a:lvl7pPr>
            <a:lvl8pPr lvl="7" rtl="0">
              <a:spcBef>
                <a:spcPts val="0"/>
              </a:spcBef>
              <a:spcAft>
                <a:spcPts val="0"/>
              </a:spcAft>
              <a:buSzPts val="1000"/>
              <a:buFont typeface="Lora SemiBold"/>
              <a:buNone/>
              <a:defRPr i="1" sz="1000">
                <a:latin typeface="Lora SemiBold"/>
                <a:ea typeface="Lora SemiBold"/>
                <a:cs typeface="Lora SemiBold"/>
                <a:sym typeface="Lora SemiBold"/>
              </a:defRPr>
            </a:lvl8pPr>
            <a:lvl9pPr lvl="8" rtl="0">
              <a:spcBef>
                <a:spcPts val="0"/>
              </a:spcBef>
              <a:spcAft>
                <a:spcPts val="0"/>
              </a:spcAft>
              <a:buSzPts val="1000"/>
              <a:buFont typeface="Lora SemiBold"/>
              <a:buNone/>
              <a:defRPr i="1" sz="1000">
                <a:latin typeface="Lora SemiBold"/>
                <a:ea typeface="Lora SemiBold"/>
                <a:cs typeface="Lora SemiBold"/>
                <a:sym typeface="Lora SemiBold"/>
              </a:defRPr>
            </a:lvl9pPr>
          </a:lstStyle>
          <a:p/>
        </p:txBody>
      </p:sp>
      <p:sp>
        <p:nvSpPr>
          <p:cNvPr id="445" name="Google Shape;445;p43"/>
          <p:cNvSpPr txBox="1"/>
          <p:nvPr>
            <p:ph idx="8" type="subTitle"/>
          </p:nvPr>
        </p:nvSpPr>
        <p:spPr>
          <a:xfrm>
            <a:off x="3893400" y="22683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000">
                <a:solidFill>
                  <a:srgbClr val="0F0F0F"/>
                </a:solidFill>
                <a:latin typeface="Lora SemiBold"/>
                <a:ea typeface="Lora SemiBold"/>
                <a:cs typeface="Lora SemiBold"/>
                <a:sym typeface="Lora SemiBold"/>
              </a:defRPr>
            </a:lvl1pPr>
            <a:lvl2pPr lvl="1" rtl="0">
              <a:spcBef>
                <a:spcPts val="1200"/>
              </a:spcBef>
              <a:spcAft>
                <a:spcPts val="0"/>
              </a:spcAft>
              <a:buSzPts val="1000"/>
              <a:buFont typeface="Lora SemiBold"/>
              <a:buNone/>
              <a:defRPr i="1">
                <a:latin typeface="Lora SemiBold"/>
                <a:ea typeface="Lora SemiBold"/>
                <a:cs typeface="Lora SemiBold"/>
                <a:sym typeface="Lora SemiBold"/>
              </a:defRPr>
            </a:lvl2pPr>
            <a:lvl3pPr lvl="2" rtl="0">
              <a:spcBef>
                <a:spcPts val="0"/>
              </a:spcBef>
              <a:spcAft>
                <a:spcPts val="0"/>
              </a:spcAft>
              <a:buSzPts val="1000"/>
              <a:buFont typeface="Lora SemiBold"/>
              <a:buNone/>
              <a:defRPr i="1" sz="1000">
                <a:latin typeface="Lora SemiBold"/>
                <a:ea typeface="Lora SemiBold"/>
                <a:cs typeface="Lora SemiBold"/>
                <a:sym typeface="Lora SemiBold"/>
              </a:defRPr>
            </a:lvl3pPr>
            <a:lvl4pPr lvl="3" rtl="0">
              <a:spcBef>
                <a:spcPts val="0"/>
              </a:spcBef>
              <a:spcAft>
                <a:spcPts val="0"/>
              </a:spcAft>
              <a:buSzPts val="1000"/>
              <a:buFont typeface="Lora SemiBold"/>
              <a:buNone/>
              <a:defRPr i="1" sz="1000">
                <a:latin typeface="Lora SemiBold"/>
                <a:ea typeface="Lora SemiBold"/>
                <a:cs typeface="Lora SemiBold"/>
                <a:sym typeface="Lora SemiBold"/>
              </a:defRPr>
            </a:lvl4pPr>
            <a:lvl5pPr lvl="4" rtl="0">
              <a:spcBef>
                <a:spcPts val="0"/>
              </a:spcBef>
              <a:spcAft>
                <a:spcPts val="0"/>
              </a:spcAft>
              <a:buSzPts val="1000"/>
              <a:buFont typeface="Lora SemiBold"/>
              <a:buNone/>
              <a:defRPr i="1">
                <a:latin typeface="Lora SemiBold"/>
                <a:ea typeface="Lora SemiBold"/>
                <a:cs typeface="Lora SemiBold"/>
                <a:sym typeface="Lora SemiBold"/>
              </a:defRPr>
            </a:lvl5pPr>
            <a:lvl6pPr lvl="5" rtl="0">
              <a:spcBef>
                <a:spcPts val="0"/>
              </a:spcBef>
              <a:spcAft>
                <a:spcPts val="0"/>
              </a:spcAft>
              <a:buSzPts val="1000"/>
              <a:buFont typeface="Lora SemiBold"/>
              <a:buNone/>
              <a:defRPr b="0">
                <a:latin typeface="Lora SemiBold"/>
                <a:ea typeface="Lora SemiBold"/>
                <a:cs typeface="Lora SemiBold"/>
                <a:sym typeface="Lora SemiBold"/>
              </a:defRPr>
            </a:lvl6pPr>
            <a:lvl7pPr lvl="6" rtl="0">
              <a:spcBef>
                <a:spcPts val="0"/>
              </a:spcBef>
              <a:spcAft>
                <a:spcPts val="0"/>
              </a:spcAft>
              <a:buSzPts val="1000"/>
              <a:buFont typeface="Lora SemiBold"/>
              <a:buNone/>
              <a:defRPr b="0" i="1" sz="1000">
                <a:latin typeface="Lora SemiBold"/>
                <a:ea typeface="Lora SemiBold"/>
                <a:cs typeface="Lora SemiBold"/>
                <a:sym typeface="Lora SemiBold"/>
              </a:defRPr>
            </a:lvl7pPr>
            <a:lvl8pPr lvl="7" rtl="0">
              <a:spcBef>
                <a:spcPts val="0"/>
              </a:spcBef>
              <a:spcAft>
                <a:spcPts val="0"/>
              </a:spcAft>
              <a:buSzPts val="1000"/>
              <a:buFont typeface="Lora SemiBold"/>
              <a:buNone/>
              <a:defRPr i="1" sz="1000">
                <a:latin typeface="Lora SemiBold"/>
                <a:ea typeface="Lora SemiBold"/>
                <a:cs typeface="Lora SemiBold"/>
                <a:sym typeface="Lora SemiBold"/>
              </a:defRPr>
            </a:lvl8pPr>
            <a:lvl9pPr lvl="8" rtl="0">
              <a:spcBef>
                <a:spcPts val="0"/>
              </a:spcBef>
              <a:spcAft>
                <a:spcPts val="0"/>
              </a:spcAft>
              <a:buSzPts val="1000"/>
              <a:buFont typeface="Lora SemiBold"/>
              <a:buNone/>
              <a:defRPr i="1" sz="1000">
                <a:latin typeface="Lora SemiBold"/>
                <a:ea typeface="Lora SemiBold"/>
                <a:cs typeface="Lora SemiBold"/>
                <a:sym typeface="Lora SemiBold"/>
              </a:defRPr>
            </a:lvl9pPr>
          </a:lstStyle>
          <a:p/>
        </p:txBody>
      </p:sp>
      <p:sp>
        <p:nvSpPr>
          <p:cNvPr id="446" name="Google Shape;446;p43"/>
          <p:cNvSpPr txBox="1"/>
          <p:nvPr>
            <p:ph idx="9" type="subTitle"/>
          </p:nvPr>
        </p:nvSpPr>
        <p:spPr>
          <a:xfrm>
            <a:off x="7322450" y="22683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000">
                <a:solidFill>
                  <a:srgbClr val="0F0F0F"/>
                </a:solidFill>
                <a:latin typeface="Lora SemiBold"/>
                <a:ea typeface="Lora SemiBold"/>
                <a:cs typeface="Lora SemiBold"/>
                <a:sym typeface="Lora SemiBold"/>
              </a:defRPr>
            </a:lvl1pPr>
            <a:lvl2pPr lvl="1" rtl="0">
              <a:spcBef>
                <a:spcPts val="1200"/>
              </a:spcBef>
              <a:spcAft>
                <a:spcPts val="0"/>
              </a:spcAft>
              <a:buSzPts val="1000"/>
              <a:buFont typeface="Lora SemiBold"/>
              <a:buNone/>
              <a:defRPr i="1">
                <a:latin typeface="Lora SemiBold"/>
                <a:ea typeface="Lora SemiBold"/>
                <a:cs typeface="Lora SemiBold"/>
                <a:sym typeface="Lora SemiBold"/>
              </a:defRPr>
            </a:lvl2pPr>
            <a:lvl3pPr lvl="2" rtl="0">
              <a:spcBef>
                <a:spcPts val="0"/>
              </a:spcBef>
              <a:spcAft>
                <a:spcPts val="0"/>
              </a:spcAft>
              <a:buSzPts val="1000"/>
              <a:buFont typeface="Lora SemiBold"/>
              <a:buNone/>
              <a:defRPr i="1" sz="1000">
                <a:latin typeface="Lora SemiBold"/>
                <a:ea typeface="Lora SemiBold"/>
                <a:cs typeface="Lora SemiBold"/>
                <a:sym typeface="Lora SemiBold"/>
              </a:defRPr>
            </a:lvl3pPr>
            <a:lvl4pPr lvl="3" rtl="0">
              <a:spcBef>
                <a:spcPts val="0"/>
              </a:spcBef>
              <a:spcAft>
                <a:spcPts val="0"/>
              </a:spcAft>
              <a:buSzPts val="1000"/>
              <a:buFont typeface="Lora SemiBold"/>
              <a:buNone/>
              <a:defRPr i="1" sz="1000">
                <a:latin typeface="Lora SemiBold"/>
                <a:ea typeface="Lora SemiBold"/>
                <a:cs typeface="Lora SemiBold"/>
                <a:sym typeface="Lora SemiBold"/>
              </a:defRPr>
            </a:lvl4pPr>
            <a:lvl5pPr lvl="4" rtl="0">
              <a:spcBef>
                <a:spcPts val="0"/>
              </a:spcBef>
              <a:spcAft>
                <a:spcPts val="0"/>
              </a:spcAft>
              <a:buSzPts val="1000"/>
              <a:buFont typeface="Lora SemiBold"/>
              <a:buNone/>
              <a:defRPr i="1">
                <a:latin typeface="Lora SemiBold"/>
                <a:ea typeface="Lora SemiBold"/>
                <a:cs typeface="Lora SemiBold"/>
                <a:sym typeface="Lora SemiBold"/>
              </a:defRPr>
            </a:lvl5pPr>
            <a:lvl6pPr lvl="5" rtl="0">
              <a:spcBef>
                <a:spcPts val="0"/>
              </a:spcBef>
              <a:spcAft>
                <a:spcPts val="0"/>
              </a:spcAft>
              <a:buSzPts val="1000"/>
              <a:buFont typeface="Lora SemiBold"/>
              <a:buNone/>
              <a:defRPr b="0">
                <a:latin typeface="Lora SemiBold"/>
                <a:ea typeface="Lora SemiBold"/>
                <a:cs typeface="Lora SemiBold"/>
                <a:sym typeface="Lora SemiBold"/>
              </a:defRPr>
            </a:lvl6pPr>
            <a:lvl7pPr lvl="6" rtl="0">
              <a:spcBef>
                <a:spcPts val="0"/>
              </a:spcBef>
              <a:spcAft>
                <a:spcPts val="0"/>
              </a:spcAft>
              <a:buSzPts val="1000"/>
              <a:buFont typeface="Lora SemiBold"/>
              <a:buNone/>
              <a:defRPr b="0" i="1" sz="1000">
                <a:latin typeface="Lora SemiBold"/>
                <a:ea typeface="Lora SemiBold"/>
                <a:cs typeface="Lora SemiBold"/>
                <a:sym typeface="Lora SemiBold"/>
              </a:defRPr>
            </a:lvl7pPr>
            <a:lvl8pPr lvl="7" rtl="0">
              <a:spcBef>
                <a:spcPts val="0"/>
              </a:spcBef>
              <a:spcAft>
                <a:spcPts val="0"/>
              </a:spcAft>
              <a:buSzPts val="1000"/>
              <a:buFont typeface="Lora SemiBold"/>
              <a:buNone/>
              <a:defRPr i="1" sz="1000">
                <a:latin typeface="Lora SemiBold"/>
                <a:ea typeface="Lora SemiBold"/>
                <a:cs typeface="Lora SemiBold"/>
                <a:sym typeface="Lora SemiBold"/>
              </a:defRPr>
            </a:lvl8pPr>
            <a:lvl9pPr lvl="8" rtl="0">
              <a:spcBef>
                <a:spcPts val="0"/>
              </a:spcBef>
              <a:spcAft>
                <a:spcPts val="0"/>
              </a:spcAft>
              <a:buSzPts val="1000"/>
              <a:buFont typeface="Lora SemiBold"/>
              <a:buNone/>
              <a:defRPr i="1" sz="1000">
                <a:latin typeface="Lora SemiBold"/>
                <a:ea typeface="Lora SemiBold"/>
                <a:cs typeface="Lora SemiBold"/>
                <a:sym typeface="Lora SemiBold"/>
              </a:defRPr>
            </a:lvl9pPr>
          </a:lstStyle>
          <a:p/>
        </p:txBody>
      </p:sp>
      <p:sp>
        <p:nvSpPr>
          <p:cNvPr id="447" name="Google Shape;447;p43"/>
          <p:cNvSpPr txBox="1"/>
          <p:nvPr>
            <p:ph idx="13" type="subTitle"/>
          </p:nvPr>
        </p:nvSpPr>
        <p:spPr>
          <a:xfrm>
            <a:off x="2181100" y="27212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000">
                <a:solidFill>
                  <a:srgbClr val="0F0F0F"/>
                </a:solidFill>
                <a:latin typeface="Lora SemiBold"/>
                <a:ea typeface="Lora SemiBold"/>
                <a:cs typeface="Lora SemiBold"/>
                <a:sym typeface="Lora SemiBold"/>
              </a:defRPr>
            </a:lvl1pPr>
            <a:lvl2pPr lvl="1" rtl="0">
              <a:spcBef>
                <a:spcPts val="1200"/>
              </a:spcBef>
              <a:spcAft>
                <a:spcPts val="0"/>
              </a:spcAft>
              <a:buSzPts val="1000"/>
              <a:buFont typeface="Lora SemiBold"/>
              <a:buNone/>
              <a:defRPr i="1">
                <a:latin typeface="Lora SemiBold"/>
                <a:ea typeface="Lora SemiBold"/>
                <a:cs typeface="Lora SemiBold"/>
                <a:sym typeface="Lora SemiBold"/>
              </a:defRPr>
            </a:lvl2pPr>
            <a:lvl3pPr lvl="2" rtl="0">
              <a:spcBef>
                <a:spcPts val="0"/>
              </a:spcBef>
              <a:spcAft>
                <a:spcPts val="0"/>
              </a:spcAft>
              <a:buSzPts val="1000"/>
              <a:buFont typeface="Lora SemiBold"/>
              <a:buNone/>
              <a:defRPr i="1" sz="1000">
                <a:latin typeface="Lora SemiBold"/>
                <a:ea typeface="Lora SemiBold"/>
                <a:cs typeface="Lora SemiBold"/>
                <a:sym typeface="Lora SemiBold"/>
              </a:defRPr>
            </a:lvl3pPr>
            <a:lvl4pPr lvl="3" rtl="0">
              <a:spcBef>
                <a:spcPts val="0"/>
              </a:spcBef>
              <a:spcAft>
                <a:spcPts val="0"/>
              </a:spcAft>
              <a:buSzPts val="1000"/>
              <a:buFont typeface="Lora SemiBold"/>
              <a:buNone/>
              <a:defRPr i="1" sz="1000">
                <a:latin typeface="Lora SemiBold"/>
                <a:ea typeface="Lora SemiBold"/>
                <a:cs typeface="Lora SemiBold"/>
                <a:sym typeface="Lora SemiBold"/>
              </a:defRPr>
            </a:lvl4pPr>
            <a:lvl5pPr lvl="4" rtl="0">
              <a:spcBef>
                <a:spcPts val="0"/>
              </a:spcBef>
              <a:spcAft>
                <a:spcPts val="0"/>
              </a:spcAft>
              <a:buSzPts val="1000"/>
              <a:buFont typeface="Lora SemiBold"/>
              <a:buNone/>
              <a:defRPr i="1">
                <a:latin typeface="Lora SemiBold"/>
                <a:ea typeface="Lora SemiBold"/>
                <a:cs typeface="Lora SemiBold"/>
                <a:sym typeface="Lora SemiBold"/>
              </a:defRPr>
            </a:lvl5pPr>
            <a:lvl6pPr lvl="5" rtl="0">
              <a:spcBef>
                <a:spcPts val="0"/>
              </a:spcBef>
              <a:spcAft>
                <a:spcPts val="0"/>
              </a:spcAft>
              <a:buSzPts val="1000"/>
              <a:buFont typeface="Lora SemiBold"/>
              <a:buNone/>
              <a:defRPr b="0">
                <a:latin typeface="Lora SemiBold"/>
                <a:ea typeface="Lora SemiBold"/>
                <a:cs typeface="Lora SemiBold"/>
                <a:sym typeface="Lora SemiBold"/>
              </a:defRPr>
            </a:lvl6pPr>
            <a:lvl7pPr lvl="6" rtl="0">
              <a:spcBef>
                <a:spcPts val="0"/>
              </a:spcBef>
              <a:spcAft>
                <a:spcPts val="0"/>
              </a:spcAft>
              <a:buSzPts val="1000"/>
              <a:buFont typeface="Lora SemiBold"/>
              <a:buNone/>
              <a:defRPr b="0" i="1" sz="1000">
                <a:latin typeface="Lora SemiBold"/>
                <a:ea typeface="Lora SemiBold"/>
                <a:cs typeface="Lora SemiBold"/>
                <a:sym typeface="Lora SemiBold"/>
              </a:defRPr>
            </a:lvl7pPr>
            <a:lvl8pPr lvl="7" rtl="0">
              <a:spcBef>
                <a:spcPts val="0"/>
              </a:spcBef>
              <a:spcAft>
                <a:spcPts val="0"/>
              </a:spcAft>
              <a:buSzPts val="1000"/>
              <a:buFont typeface="Lora SemiBold"/>
              <a:buNone/>
              <a:defRPr i="1" sz="1000">
                <a:latin typeface="Lora SemiBold"/>
                <a:ea typeface="Lora SemiBold"/>
                <a:cs typeface="Lora SemiBold"/>
                <a:sym typeface="Lora SemiBold"/>
              </a:defRPr>
            </a:lvl8pPr>
            <a:lvl9pPr lvl="8" rtl="0">
              <a:spcBef>
                <a:spcPts val="0"/>
              </a:spcBef>
              <a:spcAft>
                <a:spcPts val="0"/>
              </a:spcAft>
              <a:buSzPts val="1000"/>
              <a:buFont typeface="Lora SemiBold"/>
              <a:buNone/>
              <a:defRPr i="1" sz="1000">
                <a:latin typeface="Lora SemiBold"/>
                <a:ea typeface="Lora SemiBold"/>
                <a:cs typeface="Lora SemiBold"/>
                <a:sym typeface="Lora SemiBold"/>
              </a:defRPr>
            </a:lvl9pPr>
          </a:lstStyle>
          <a:p/>
        </p:txBody>
      </p:sp>
      <p:sp>
        <p:nvSpPr>
          <p:cNvPr id="448" name="Google Shape;448;p43"/>
          <p:cNvSpPr txBox="1"/>
          <p:nvPr>
            <p:ph idx="14" type="subTitle"/>
          </p:nvPr>
        </p:nvSpPr>
        <p:spPr>
          <a:xfrm>
            <a:off x="5614600" y="27212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000">
                <a:solidFill>
                  <a:srgbClr val="0F0F0F"/>
                </a:solidFill>
                <a:latin typeface="Lora SemiBold"/>
                <a:ea typeface="Lora SemiBold"/>
                <a:cs typeface="Lora SemiBold"/>
                <a:sym typeface="Lora SemiBold"/>
              </a:defRPr>
            </a:lvl1pPr>
            <a:lvl2pPr lvl="1" rtl="0">
              <a:spcBef>
                <a:spcPts val="1200"/>
              </a:spcBef>
              <a:spcAft>
                <a:spcPts val="0"/>
              </a:spcAft>
              <a:buSzPts val="1000"/>
              <a:buFont typeface="Lora SemiBold"/>
              <a:buNone/>
              <a:defRPr i="1">
                <a:latin typeface="Lora SemiBold"/>
                <a:ea typeface="Lora SemiBold"/>
                <a:cs typeface="Lora SemiBold"/>
                <a:sym typeface="Lora SemiBold"/>
              </a:defRPr>
            </a:lvl2pPr>
            <a:lvl3pPr lvl="2" rtl="0">
              <a:spcBef>
                <a:spcPts val="0"/>
              </a:spcBef>
              <a:spcAft>
                <a:spcPts val="0"/>
              </a:spcAft>
              <a:buSzPts val="1000"/>
              <a:buFont typeface="Lora SemiBold"/>
              <a:buNone/>
              <a:defRPr i="1" sz="1000">
                <a:latin typeface="Lora SemiBold"/>
                <a:ea typeface="Lora SemiBold"/>
                <a:cs typeface="Lora SemiBold"/>
                <a:sym typeface="Lora SemiBold"/>
              </a:defRPr>
            </a:lvl3pPr>
            <a:lvl4pPr lvl="3" rtl="0">
              <a:spcBef>
                <a:spcPts val="0"/>
              </a:spcBef>
              <a:spcAft>
                <a:spcPts val="0"/>
              </a:spcAft>
              <a:buSzPts val="1000"/>
              <a:buFont typeface="Lora SemiBold"/>
              <a:buNone/>
              <a:defRPr i="1" sz="1000">
                <a:latin typeface="Lora SemiBold"/>
                <a:ea typeface="Lora SemiBold"/>
                <a:cs typeface="Lora SemiBold"/>
                <a:sym typeface="Lora SemiBold"/>
              </a:defRPr>
            </a:lvl4pPr>
            <a:lvl5pPr lvl="4" rtl="0">
              <a:spcBef>
                <a:spcPts val="0"/>
              </a:spcBef>
              <a:spcAft>
                <a:spcPts val="0"/>
              </a:spcAft>
              <a:buSzPts val="1000"/>
              <a:buFont typeface="Lora SemiBold"/>
              <a:buNone/>
              <a:defRPr i="1">
                <a:latin typeface="Lora SemiBold"/>
                <a:ea typeface="Lora SemiBold"/>
                <a:cs typeface="Lora SemiBold"/>
                <a:sym typeface="Lora SemiBold"/>
              </a:defRPr>
            </a:lvl5pPr>
            <a:lvl6pPr lvl="5" rtl="0">
              <a:spcBef>
                <a:spcPts val="0"/>
              </a:spcBef>
              <a:spcAft>
                <a:spcPts val="0"/>
              </a:spcAft>
              <a:buSzPts val="1000"/>
              <a:buFont typeface="Lora SemiBold"/>
              <a:buNone/>
              <a:defRPr b="0">
                <a:latin typeface="Lora SemiBold"/>
                <a:ea typeface="Lora SemiBold"/>
                <a:cs typeface="Lora SemiBold"/>
                <a:sym typeface="Lora SemiBold"/>
              </a:defRPr>
            </a:lvl6pPr>
            <a:lvl7pPr lvl="6" rtl="0">
              <a:spcBef>
                <a:spcPts val="0"/>
              </a:spcBef>
              <a:spcAft>
                <a:spcPts val="0"/>
              </a:spcAft>
              <a:buSzPts val="1000"/>
              <a:buFont typeface="Lora SemiBold"/>
              <a:buNone/>
              <a:defRPr b="0" i="1" sz="1000">
                <a:latin typeface="Lora SemiBold"/>
                <a:ea typeface="Lora SemiBold"/>
                <a:cs typeface="Lora SemiBold"/>
                <a:sym typeface="Lora SemiBold"/>
              </a:defRPr>
            </a:lvl7pPr>
            <a:lvl8pPr lvl="7" rtl="0">
              <a:spcBef>
                <a:spcPts val="0"/>
              </a:spcBef>
              <a:spcAft>
                <a:spcPts val="0"/>
              </a:spcAft>
              <a:buSzPts val="1000"/>
              <a:buFont typeface="Lora SemiBold"/>
              <a:buNone/>
              <a:defRPr i="1" sz="1000">
                <a:latin typeface="Lora SemiBold"/>
                <a:ea typeface="Lora SemiBold"/>
                <a:cs typeface="Lora SemiBold"/>
                <a:sym typeface="Lora SemiBold"/>
              </a:defRPr>
            </a:lvl8pPr>
            <a:lvl9pPr lvl="8" rtl="0">
              <a:spcBef>
                <a:spcPts val="0"/>
              </a:spcBef>
              <a:spcAft>
                <a:spcPts val="0"/>
              </a:spcAft>
              <a:buSzPts val="1000"/>
              <a:buFont typeface="Lora SemiBold"/>
              <a:buNone/>
              <a:defRPr i="1" sz="1000">
                <a:latin typeface="Lora SemiBold"/>
                <a:ea typeface="Lora SemiBold"/>
                <a:cs typeface="Lora SemiBold"/>
                <a:sym typeface="Lora SemiBold"/>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Slide B">
  <p:cSld name="TITLE_AND_BODY_2_2">
    <p:bg>
      <p:bgPr>
        <a:solidFill>
          <a:schemeClr val="accent3"/>
        </a:solidFill>
      </p:bgPr>
    </p:bg>
    <p:spTree>
      <p:nvGrpSpPr>
        <p:cNvPr id="449" name="Shape 449"/>
        <p:cNvGrpSpPr/>
        <p:nvPr/>
      </p:nvGrpSpPr>
      <p:grpSpPr>
        <a:xfrm>
          <a:off x="0" y="0"/>
          <a:ext cx="0" cy="0"/>
          <a:chOff x="0" y="0"/>
          <a:chExt cx="0" cy="0"/>
        </a:xfrm>
      </p:grpSpPr>
      <p:sp>
        <p:nvSpPr>
          <p:cNvPr id="450" name="Google Shape;450;p44"/>
          <p:cNvSpPr txBox="1"/>
          <p:nvPr>
            <p:ph type="title"/>
          </p:nvPr>
        </p:nvSpPr>
        <p:spPr>
          <a:xfrm>
            <a:off x="457200" y="445025"/>
            <a:ext cx="8229600" cy="572700"/>
          </a:xfrm>
          <a:prstGeom prst="rect">
            <a:avLst/>
          </a:prstGeom>
        </p:spPr>
        <p:txBody>
          <a:bodyPr anchorCtr="0" anchor="t" bIns="0" lIns="0" spcFirstLastPara="1" rIns="0" wrap="square" tIns="0">
            <a:sp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1" name="Google Shape;451;p44"/>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452" name="Google Shape;452;p44"/>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453" name="Google Shape;453;p44"/>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
        <p:nvSpPr>
          <p:cNvPr id="454" name="Google Shape;454;p44"/>
          <p:cNvSpPr txBox="1"/>
          <p:nvPr>
            <p:ph idx="2" type="subTitle"/>
          </p:nvPr>
        </p:nvSpPr>
        <p:spPr>
          <a:xfrm>
            <a:off x="2333500" y="3024650"/>
            <a:ext cx="1357200" cy="684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lvl1pPr>
            <a:lvl2pPr lvl="1" rtl="0">
              <a:spcBef>
                <a:spcPts val="1200"/>
              </a:spcBef>
              <a:spcAft>
                <a:spcPts val="0"/>
              </a:spcAft>
              <a:buSzPts val="1000"/>
              <a:buFont typeface="Lora"/>
              <a:buNone/>
              <a:defRPr>
                <a:latin typeface="Lora"/>
                <a:ea typeface="Lora"/>
                <a:cs typeface="Lora"/>
                <a:sym typeface="Lora"/>
              </a:defRPr>
            </a:lvl2pPr>
            <a:lvl3pPr lvl="2" rtl="0">
              <a:spcBef>
                <a:spcPts val="0"/>
              </a:spcBef>
              <a:spcAft>
                <a:spcPts val="0"/>
              </a:spcAft>
              <a:buSzPts val="1000"/>
              <a:buFont typeface="Lora"/>
              <a:buNone/>
              <a:defRPr sz="1000">
                <a:latin typeface="Lora"/>
                <a:ea typeface="Lora"/>
                <a:cs typeface="Lora"/>
                <a:sym typeface="Lora"/>
              </a:defRPr>
            </a:lvl3pPr>
            <a:lvl4pPr lvl="3" rtl="0">
              <a:spcBef>
                <a:spcPts val="0"/>
              </a:spcBef>
              <a:spcAft>
                <a:spcPts val="0"/>
              </a:spcAft>
              <a:buSzPts val="1000"/>
              <a:buFont typeface="Lora"/>
              <a:buNone/>
              <a:defRPr sz="1000">
                <a:latin typeface="Lora"/>
                <a:ea typeface="Lora"/>
                <a:cs typeface="Lora"/>
                <a:sym typeface="Lora"/>
              </a:defRPr>
            </a:lvl4pPr>
            <a:lvl5pPr lvl="4" rtl="0">
              <a:spcBef>
                <a:spcPts val="0"/>
              </a:spcBef>
              <a:spcAft>
                <a:spcPts val="0"/>
              </a:spcAft>
              <a:buSzPts val="1000"/>
              <a:buNone/>
              <a:defRPr/>
            </a:lvl5pPr>
            <a:lvl6pPr lvl="5" rtl="0">
              <a:spcBef>
                <a:spcPts val="0"/>
              </a:spcBef>
              <a:spcAft>
                <a:spcPts val="0"/>
              </a:spcAft>
              <a:buSzPts val="1000"/>
              <a:buNone/>
              <a:defRPr b="0"/>
            </a:lvl6pPr>
            <a:lvl7pPr lvl="6" rtl="0">
              <a:spcBef>
                <a:spcPts val="0"/>
              </a:spcBef>
              <a:spcAft>
                <a:spcPts val="0"/>
              </a:spcAft>
              <a:buSzPts val="1000"/>
              <a:buFont typeface="Lora"/>
              <a:buNone/>
              <a:defRPr b="0" sz="1000">
                <a:latin typeface="Lora"/>
                <a:ea typeface="Lora"/>
                <a:cs typeface="Lora"/>
                <a:sym typeface="Lora"/>
              </a:defRPr>
            </a:lvl7pPr>
            <a:lvl8pPr lvl="7" rtl="0">
              <a:spcBef>
                <a:spcPts val="0"/>
              </a:spcBef>
              <a:spcAft>
                <a:spcPts val="0"/>
              </a:spcAft>
              <a:buSzPts val="1000"/>
              <a:buFont typeface="Lora"/>
              <a:buNone/>
              <a:defRPr sz="1000">
                <a:latin typeface="Lora"/>
                <a:ea typeface="Lora"/>
                <a:cs typeface="Lora"/>
                <a:sym typeface="Lora"/>
              </a:defRPr>
            </a:lvl8pPr>
            <a:lvl9pPr lvl="8" rtl="0">
              <a:spcBef>
                <a:spcPts val="0"/>
              </a:spcBef>
              <a:spcAft>
                <a:spcPts val="0"/>
              </a:spcAft>
              <a:buSzPts val="1000"/>
              <a:buNone/>
              <a:defRPr sz="1000"/>
            </a:lvl9pPr>
          </a:lstStyle>
          <a:p/>
        </p:txBody>
      </p:sp>
      <p:sp>
        <p:nvSpPr>
          <p:cNvPr id="455" name="Google Shape;455;p44"/>
          <p:cNvSpPr txBox="1"/>
          <p:nvPr>
            <p:ph idx="3" type="subTitle"/>
          </p:nvPr>
        </p:nvSpPr>
        <p:spPr>
          <a:xfrm>
            <a:off x="616750" y="1433950"/>
            <a:ext cx="1357200" cy="684900"/>
          </a:xfrm>
          <a:prstGeom prst="rect">
            <a:avLst/>
          </a:prstGeom>
        </p:spPr>
        <p:txBody>
          <a:bodyPr anchorCtr="0" anchor="b" bIns="0" lIns="0" spcFirstLastPara="1" rIns="0" wrap="square" tIns="0">
            <a:noAutofit/>
          </a:bodyPr>
          <a:lstStyle>
            <a:lvl1pPr indent="0" lvl="0" marL="0" marR="0" rtl="0" algn="l">
              <a:lnSpc>
                <a:spcPct val="115000"/>
              </a:lnSpc>
              <a:spcBef>
                <a:spcPts val="0"/>
              </a:spcBef>
              <a:spcAft>
                <a:spcPts val="0"/>
              </a:spcAft>
              <a:buNone/>
              <a:defRPr sz="1000"/>
            </a:lvl1pPr>
            <a:lvl2pPr lvl="1" rtl="0">
              <a:spcBef>
                <a:spcPts val="1200"/>
              </a:spcBef>
              <a:spcAft>
                <a:spcPts val="0"/>
              </a:spcAft>
              <a:buSzPts val="1000"/>
              <a:buFont typeface="Lora"/>
              <a:buNone/>
              <a:defRPr>
                <a:latin typeface="Lora"/>
                <a:ea typeface="Lora"/>
                <a:cs typeface="Lora"/>
                <a:sym typeface="Lora"/>
              </a:defRPr>
            </a:lvl2pPr>
            <a:lvl3pPr lvl="2" rtl="0">
              <a:spcBef>
                <a:spcPts val="0"/>
              </a:spcBef>
              <a:spcAft>
                <a:spcPts val="0"/>
              </a:spcAft>
              <a:buSzPts val="1000"/>
              <a:buFont typeface="Lora"/>
              <a:buNone/>
              <a:defRPr sz="1000">
                <a:latin typeface="Lora"/>
                <a:ea typeface="Lora"/>
                <a:cs typeface="Lora"/>
                <a:sym typeface="Lora"/>
              </a:defRPr>
            </a:lvl3pPr>
            <a:lvl4pPr lvl="3" rtl="0">
              <a:spcBef>
                <a:spcPts val="0"/>
              </a:spcBef>
              <a:spcAft>
                <a:spcPts val="0"/>
              </a:spcAft>
              <a:buSzPts val="1000"/>
              <a:buFont typeface="Lora"/>
              <a:buNone/>
              <a:defRPr sz="1000">
                <a:latin typeface="Lora"/>
                <a:ea typeface="Lora"/>
                <a:cs typeface="Lora"/>
                <a:sym typeface="Lora"/>
              </a:defRPr>
            </a:lvl4pPr>
            <a:lvl5pPr lvl="4" rtl="0">
              <a:spcBef>
                <a:spcPts val="0"/>
              </a:spcBef>
              <a:spcAft>
                <a:spcPts val="0"/>
              </a:spcAft>
              <a:buSzPts val="1000"/>
              <a:buNone/>
              <a:defRPr/>
            </a:lvl5pPr>
            <a:lvl6pPr lvl="5" rtl="0">
              <a:spcBef>
                <a:spcPts val="0"/>
              </a:spcBef>
              <a:spcAft>
                <a:spcPts val="0"/>
              </a:spcAft>
              <a:buSzPts val="1000"/>
              <a:buNone/>
              <a:defRPr b="0"/>
            </a:lvl6pPr>
            <a:lvl7pPr lvl="6" rtl="0">
              <a:spcBef>
                <a:spcPts val="0"/>
              </a:spcBef>
              <a:spcAft>
                <a:spcPts val="0"/>
              </a:spcAft>
              <a:buSzPts val="1000"/>
              <a:buFont typeface="Lora"/>
              <a:buNone/>
              <a:defRPr b="0" sz="1000">
                <a:latin typeface="Lora"/>
                <a:ea typeface="Lora"/>
                <a:cs typeface="Lora"/>
                <a:sym typeface="Lora"/>
              </a:defRPr>
            </a:lvl7pPr>
            <a:lvl8pPr lvl="7" rtl="0">
              <a:spcBef>
                <a:spcPts val="0"/>
              </a:spcBef>
              <a:spcAft>
                <a:spcPts val="0"/>
              </a:spcAft>
              <a:buSzPts val="1000"/>
              <a:buFont typeface="Lora"/>
              <a:buNone/>
              <a:defRPr sz="1000">
                <a:latin typeface="Lora"/>
                <a:ea typeface="Lora"/>
                <a:cs typeface="Lora"/>
                <a:sym typeface="Lora"/>
              </a:defRPr>
            </a:lvl8pPr>
            <a:lvl9pPr lvl="8" rtl="0">
              <a:spcBef>
                <a:spcPts val="0"/>
              </a:spcBef>
              <a:spcAft>
                <a:spcPts val="0"/>
              </a:spcAft>
              <a:buSzPts val="1000"/>
              <a:buNone/>
              <a:defRPr sz="1000"/>
            </a:lvl9pPr>
          </a:lstStyle>
          <a:p/>
        </p:txBody>
      </p:sp>
      <p:sp>
        <p:nvSpPr>
          <p:cNvPr id="456" name="Google Shape;456;p44"/>
          <p:cNvSpPr txBox="1"/>
          <p:nvPr>
            <p:ph idx="4" type="subTitle"/>
          </p:nvPr>
        </p:nvSpPr>
        <p:spPr>
          <a:xfrm>
            <a:off x="4045800" y="1433950"/>
            <a:ext cx="1357200" cy="684900"/>
          </a:xfrm>
          <a:prstGeom prst="rect">
            <a:avLst/>
          </a:prstGeom>
        </p:spPr>
        <p:txBody>
          <a:bodyPr anchorCtr="0" anchor="b" bIns="0" lIns="0" spcFirstLastPara="1" rIns="0" wrap="square" tIns="0">
            <a:noAutofit/>
          </a:bodyPr>
          <a:lstStyle>
            <a:lvl1pPr indent="0" lvl="0" marL="0" marR="0" rtl="0" algn="l">
              <a:lnSpc>
                <a:spcPct val="115000"/>
              </a:lnSpc>
              <a:spcBef>
                <a:spcPts val="0"/>
              </a:spcBef>
              <a:spcAft>
                <a:spcPts val="0"/>
              </a:spcAft>
              <a:buNone/>
              <a:defRPr sz="1000"/>
            </a:lvl1pPr>
            <a:lvl2pPr lvl="1" rtl="0">
              <a:spcBef>
                <a:spcPts val="1200"/>
              </a:spcBef>
              <a:spcAft>
                <a:spcPts val="0"/>
              </a:spcAft>
              <a:buSzPts val="1000"/>
              <a:buFont typeface="Lora"/>
              <a:buNone/>
              <a:defRPr>
                <a:latin typeface="Lora"/>
                <a:ea typeface="Lora"/>
                <a:cs typeface="Lora"/>
                <a:sym typeface="Lora"/>
              </a:defRPr>
            </a:lvl2pPr>
            <a:lvl3pPr lvl="2" rtl="0">
              <a:spcBef>
                <a:spcPts val="0"/>
              </a:spcBef>
              <a:spcAft>
                <a:spcPts val="0"/>
              </a:spcAft>
              <a:buSzPts val="1000"/>
              <a:buFont typeface="Lora"/>
              <a:buNone/>
              <a:defRPr sz="1000">
                <a:latin typeface="Lora"/>
                <a:ea typeface="Lora"/>
                <a:cs typeface="Lora"/>
                <a:sym typeface="Lora"/>
              </a:defRPr>
            </a:lvl3pPr>
            <a:lvl4pPr lvl="3" rtl="0">
              <a:spcBef>
                <a:spcPts val="0"/>
              </a:spcBef>
              <a:spcAft>
                <a:spcPts val="0"/>
              </a:spcAft>
              <a:buSzPts val="1000"/>
              <a:buFont typeface="Lora"/>
              <a:buNone/>
              <a:defRPr sz="1000">
                <a:latin typeface="Lora"/>
                <a:ea typeface="Lora"/>
                <a:cs typeface="Lora"/>
                <a:sym typeface="Lora"/>
              </a:defRPr>
            </a:lvl4pPr>
            <a:lvl5pPr lvl="4" rtl="0">
              <a:spcBef>
                <a:spcPts val="0"/>
              </a:spcBef>
              <a:spcAft>
                <a:spcPts val="0"/>
              </a:spcAft>
              <a:buSzPts val="1000"/>
              <a:buNone/>
              <a:defRPr/>
            </a:lvl5pPr>
            <a:lvl6pPr lvl="5" rtl="0">
              <a:spcBef>
                <a:spcPts val="0"/>
              </a:spcBef>
              <a:spcAft>
                <a:spcPts val="0"/>
              </a:spcAft>
              <a:buSzPts val="1000"/>
              <a:buNone/>
              <a:defRPr b="0"/>
            </a:lvl6pPr>
            <a:lvl7pPr lvl="6" rtl="0">
              <a:spcBef>
                <a:spcPts val="0"/>
              </a:spcBef>
              <a:spcAft>
                <a:spcPts val="0"/>
              </a:spcAft>
              <a:buSzPts val="1000"/>
              <a:buFont typeface="Lora"/>
              <a:buNone/>
              <a:defRPr b="0" sz="1000">
                <a:latin typeface="Lora"/>
                <a:ea typeface="Lora"/>
                <a:cs typeface="Lora"/>
                <a:sym typeface="Lora"/>
              </a:defRPr>
            </a:lvl7pPr>
            <a:lvl8pPr lvl="7" rtl="0">
              <a:spcBef>
                <a:spcPts val="0"/>
              </a:spcBef>
              <a:spcAft>
                <a:spcPts val="0"/>
              </a:spcAft>
              <a:buSzPts val="1000"/>
              <a:buFont typeface="Lora"/>
              <a:buNone/>
              <a:defRPr sz="1000">
                <a:latin typeface="Lora"/>
                <a:ea typeface="Lora"/>
                <a:cs typeface="Lora"/>
                <a:sym typeface="Lora"/>
              </a:defRPr>
            </a:lvl8pPr>
            <a:lvl9pPr lvl="8" rtl="0">
              <a:spcBef>
                <a:spcPts val="0"/>
              </a:spcBef>
              <a:spcAft>
                <a:spcPts val="0"/>
              </a:spcAft>
              <a:buSzPts val="1000"/>
              <a:buNone/>
              <a:defRPr sz="1000"/>
            </a:lvl9pPr>
          </a:lstStyle>
          <a:p/>
        </p:txBody>
      </p:sp>
      <p:sp>
        <p:nvSpPr>
          <p:cNvPr id="457" name="Google Shape;457;p44"/>
          <p:cNvSpPr txBox="1"/>
          <p:nvPr>
            <p:ph idx="5" type="subTitle"/>
          </p:nvPr>
        </p:nvSpPr>
        <p:spPr>
          <a:xfrm>
            <a:off x="7474850" y="1433950"/>
            <a:ext cx="1357200" cy="684900"/>
          </a:xfrm>
          <a:prstGeom prst="rect">
            <a:avLst/>
          </a:prstGeom>
        </p:spPr>
        <p:txBody>
          <a:bodyPr anchorCtr="0" anchor="b" bIns="0" lIns="0" spcFirstLastPara="1" rIns="0" wrap="square" tIns="0">
            <a:noAutofit/>
          </a:bodyPr>
          <a:lstStyle>
            <a:lvl1pPr indent="0" lvl="0" marL="0" marR="0" rtl="0" algn="l">
              <a:lnSpc>
                <a:spcPct val="115000"/>
              </a:lnSpc>
              <a:spcBef>
                <a:spcPts val="0"/>
              </a:spcBef>
              <a:spcAft>
                <a:spcPts val="0"/>
              </a:spcAft>
              <a:buNone/>
              <a:defRPr sz="1000"/>
            </a:lvl1pPr>
            <a:lvl2pPr lvl="1" rtl="0">
              <a:spcBef>
                <a:spcPts val="1200"/>
              </a:spcBef>
              <a:spcAft>
                <a:spcPts val="0"/>
              </a:spcAft>
              <a:buSzPts val="1000"/>
              <a:buFont typeface="Lora"/>
              <a:buNone/>
              <a:defRPr>
                <a:latin typeface="Lora"/>
                <a:ea typeface="Lora"/>
                <a:cs typeface="Lora"/>
                <a:sym typeface="Lora"/>
              </a:defRPr>
            </a:lvl2pPr>
            <a:lvl3pPr lvl="2" rtl="0">
              <a:spcBef>
                <a:spcPts val="0"/>
              </a:spcBef>
              <a:spcAft>
                <a:spcPts val="0"/>
              </a:spcAft>
              <a:buSzPts val="1000"/>
              <a:buFont typeface="Lora"/>
              <a:buNone/>
              <a:defRPr sz="1000">
                <a:latin typeface="Lora"/>
                <a:ea typeface="Lora"/>
                <a:cs typeface="Lora"/>
                <a:sym typeface="Lora"/>
              </a:defRPr>
            </a:lvl3pPr>
            <a:lvl4pPr lvl="3" rtl="0">
              <a:spcBef>
                <a:spcPts val="0"/>
              </a:spcBef>
              <a:spcAft>
                <a:spcPts val="0"/>
              </a:spcAft>
              <a:buSzPts val="1000"/>
              <a:buFont typeface="Lora"/>
              <a:buNone/>
              <a:defRPr sz="1000">
                <a:latin typeface="Lora"/>
                <a:ea typeface="Lora"/>
                <a:cs typeface="Lora"/>
                <a:sym typeface="Lora"/>
              </a:defRPr>
            </a:lvl4pPr>
            <a:lvl5pPr lvl="4" rtl="0">
              <a:spcBef>
                <a:spcPts val="0"/>
              </a:spcBef>
              <a:spcAft>
                <a:spcPts val="0"/>
              </a:spcAft>
              <a:buSzPts val="1000"/>
              <a:buNone/>
              <a:defRPr/>
            </a:lvl5pPr>
            <a:lvl6pPr lvl="5" rtl="0">
              <a:spcBef>
                <a:spcPts val="0"/>
              </a:spcBef>
              <a:spcAft>
                <a:spcPts val="0"/>
              </a:spcAft>
              <a:buSzPts val="1000"/>
              <a:buNone/>
              <a:defRPr b="0"/>
            </a:lvl6pPr>
            <a:lvl7pPr lvl="6" rtl="0">
              <a:spcBef>
                <a:spcPts val="0"/>
              </a:spcBef>
              <a:spcAft>
                <a:spcPts val="0"/>
              </a:spcAft>
              <a:buSzPts val="1000"/>
              <a:buFont typeface="Lora"/>
              <a:buNone/>
              <a:defRPr b="0" sz="1000">
                <a:latin typeface="Lora"/>
                <a:ea typeface="Lora"/>
                <a:cs typeface="Lora"/>
                <a:sym typeface="Lora"/>
              </a:defRPr>
            </a:lvl7pPr>
            <a:lvl8pPr lvl="7" rtl="0">
              <a:spcBef>
                <a:spcPts val="0"/>
              </a:spcBef>
              <a:spcAft>
                <a:spcPts val="0"/>
              </a:spcAft>
              <a:buSzPts val="1000"/>
              <a:buFont typeface="Lora"/>
              <a:buNone/>
              <a:defRPr sz="1000">
                <a:latin typeface="Lora"/>
                <a:ea typeface="Lora"/>
                <a:cs typeface="Lora"/>
                <a:sym typeface="Lora"/>
              </a:defRPr>
            </a:lvl8pPr>
            <a:lvl9pPr lvl="8" rtl="0">
              <a:spcBef>
                <a:spcPts val="0"/>
              </a:spcBef>
              <a:spcAft>
                <a:spcPts val="0"/>
              </a:spcAft>
              <a:buSzPts val="1000"/>
              <a:buNone/>
              <a:defRPr sz="1000"/>
            </a:lvl9pPr>
          </a:lstStyle>
          <a:p/>
        </p:txBody>
      </p:sp>
      <p:sp>
        <p:nvSpPr>
          <p:cNvPr id="458" name="Google Shape;458;p44"/>
          <p:cNvSpPr txBox="1"/>
          <p:nvPr>
            <p:ph idx="6" type="subTitle"/>
          </p:nvPr>
        </p:nvSpPr>
        <p:spPr>
          <a:xfrm>
            <a:off x="5767000" y="3024650"/>
            <a:ext cx="1357200" cy="684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sz="1000"/>
            </a:lvl1pPr>
            <a:lvl2pPr lvl="1" rtl="0">
              <a:spcBef>
                <a:spcPts val="1200"/>
              </a:spcBef>
              <a:spcAft>
                <a:spcPts val="0"/>
              </a:spcAft>
              <a:buSzPts val="1000"/>
              <a:buFont typeface="Lora"/>
              <a:buNone/>
              <a:defRPr>
                <a:latin typeface="Lora"/>
                <a:ea typeface="Lora"/>
                <a:cs typeface="Lora"/>
                <a:sym typeface="Lora"/>
              </a:defRPr>
            </a:lvl2pPr>
            <a:lvl3pPr lvl="2" rtl="0">
              <a:spcBef>
                <a:spcPts val="0"/>
              </a:spcBef>
              <a:spcAft>
                <a:spcPts val="0"/>
              </a:spcAft>
              <a:buSzPts val="1000"/>
              <a:buFont typeface="Lora"/>
              <a:buNone/>
              <a:defRPr sz="1000">
                <a:latin typeface="Lora"/>
                <a:ea typeface="Lora"/>
                <a:cs typeface="Lora"/>
                <a:sym typeface="Lora"/>
              </a:defRPr>
            </a:lvl3pPr>
            <a:lvl4pPr lvl="3" rtl="0">
              <a:spcBef>
                <a:spcPts val="0"/>
              </a:spcBef>
              <a:spcAft>
                <a:spcPts val="0"/>
              </a:spcAft>
              <a:buSzPts val="1000"/>
              <a:buFont typeface="Lora"/>
              <a:buNone/>
              <a:defRPr sz="1000">
                <a:latin typeface="Lora"/>
                <a:ea typeface="Lora"/>
                <a:cs typeface="Lora"/>
                <a:sym typeface="Lora"/>
              </a:defRPr>
            </a:lvl4pPr>
            <a:lvl5pPr lvl="4" rtl="0">
              <a:spcBef>
                <a:spcPts val="0"/>
              </a:spcBef>
              <a:spcAft>
                <a:spcPts val="0"/>
              </a:spcAft>
              <a:buSzPts val="1000"/>
              <a:buNone/>
              <a:defRPr/>
            </a:lvl5pPr>
            <a:lvl6pPr lvl="5" rtl="0">
              <a:spcBef>
                <a:spcPts val="0"/>
              </a:spcBef>
              <a:spcAft>
                <a:spcPts val="0"/>
              </a:spcAft>
              <a:buSzPts val="1000"/>
              <a:buNone/>
              <a:defRPr b="0"/>
            </a:lvl6pPr>
            <a:lvl7pPr lvl="6" rtl="0">
              <a:spcBef>
                <a:spcPts val="0"/>
              </a:spcBef>
              <a:spcAft>
                <a:spcPts val="0"/>
              </a:spcAft>
              <a:buSzPts val="1000"/>
              <a:buFont typeface="Lora"/>
              <a:buNone/>
              <a:defRPr b="0" sz="1000">
                <a:latin typeface="Lora"/>
                <a:ea typeface="Lora"/>
                <a:cs typeface="Lora"/>
                <a:sym typeface="Lora"/>
              </a:defRPr>
            </a:lvl7pPr>
            <a:lvl8pPr lvl="7" rtl="0">
              <a:spcBef>
                <a:spcPts val="0"/>
              </a:spcBef>
              <a:spcAft>
                <a:spcPts val="0"/>
              </a:spcAft>
              <a:buSzPts val="1000"/>
              <a:buFont typeface="Lora"/>
              <a:buNone/>
              <a:defRPr sz="1000">
                <a:latin typeface="Lora"/>
                <a:ea typeface="Lora"/>
                <a:cs typeface="Lora"/>
                <a:sym typeface="Lora"/>
              </a:defRPr>
            </a:lvl8pPr>
            <a:lvl9pPr lvl="8" rtl="0">
              <a:spcBef>
                <a:spcPts val="0"/>
              </a:spcBef>
              <a:spcAft>
                <a:spcPts val="0"/>
              </a:spcAft>
              <a:buSzPts val="1000"/>
              <a:buNone/>
              <a:defRPr sz="1000"/>
            </a:lvl9pPr>
          </a:lstStyle>
          <a:p/>
        </p:txBody>
      </p:sp>
      <p:sp>
        <p:nvSpPr>
          <p:cNvPr id="459" name="Google Shape;459;p44"/>
          <p:cNvSpPr txBox="1"/>
          <p:nvPr>
            <p:ph idx="7" type="subTitle"/>
          </p:nvPr>
        </p:nvSpPr>
        <p:spPr>
          <a:xfrm>
            <a:off x="464350" y="27212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200">
                <a:solidFill>
                  <a:srgbClr val="0F0F0F"/>
                </a:solidFill>
                <a:latin typeface="Lora SemiBold"/>
                <a:ea typeface="Lora SemiBold"/>
                <a:cs typeface="Lora SemiBold"/>
                <a:sym typeface="Lora SemiBold"/>
              </a:defRPr>
            </a:lvl1pPr>
            <a:lvl2pPr lvl="1" rtl="0">
              <a:spcBef>
                <a:spcPts val="1200"/>
              </a:spcBef>
              <a:spcAft>
                <a:spcPts val="0"/>
              </a:spcAft>
              <a:buSzPts val="1200"/>
              <a:buFont typeface="Lora SemiBold"/>
              <a:buNone/>
              <a:defRPr i="1" sz="1200">
                <a:latin typeface="Lora SemiBold"/>
                <a:ea typeface="Lora SemiBold"/>
                <a:cs typeface="Lora SemiBold"/>
                <a:sym typeface="Lora SemiBold"/>
              </a:defRPr>
            </a:lvl2pPr>
            <a:lvl3pPr lvl="2" rtl="0">
              <a:spcBef>
                <a:spcPts val="0"/>
              </a:spcBef>
              <a:spcAft>
                <a:spcPts val="0"/>
              </a:spcAft>
              <a:buSzPts val="1200"/>
              <a:buFont typeface="Lora SemiBold"/>
              <a:buNone/>
              <a:defRPr i="1" sz="1200">
                <a:latin typeface="Lora SemiBold"/>
                <a:ea typeface="Lora SemiBold"/>
                <a:cs typeface="Lora SemiBold"/>
                <a:sym typeface="Lora SemiBold"/>
              </a:defRPr>
            </a:lvl3pPr>
            <a:lvl4pPr lvl="3" rtl="0">
              <a:spcBef>
                <a:spcPts val="0"/>
              </a:spcBef>
              <a:spcAft>
                <a:spcPts val="0"/>
              </a:spcAft>
              <a:buSzPts val="1200"/>
              <a:buFont typeface="Lora SemiBold"/>
              <a:buNone/>
              <a:defRPr i="1">
                <a:latin typeface="Lora SemiBold"/>
                <a:ea typeface="Lora SemiBold"/>
                <a:cs typeface="Lora SemiBold"/>
                <a:sym typeface="Lora SemiBold"/>
              </a:defRPr>
            </a:lvl4pPr>
            <a:lvl5pPr lvl="4" rtl="0">
              <a:spcBef>
                <a:spcPts val="0"/>
              </a:spcBef>
              <a:spcAft>
                <a:spcPts val="0"/>
              </a:spcAft>
              <a:buSzPts val="1200"/>
              <a:buFont typeface="Lora SemiBold"/>
              <a:buNone/>
              <a:defRPr i="1" sz="1200">
                <a:latin typeface="Lora SemiBold"/>
                <a:ea typeface="Lora SemiBold"/>
                <a:cs typeface="Lora SemiBold"/>
                <a:sym typeface="Lora SemiBold"/>
              </a:defRPr>
            </a:lvl5pPr>
            <a:lvl6pPr lvl="5" rtl="0">
              <a:spcBef>
                <a:spcPts val="0"/>
              </a:spcBef>
              <a:spcAft>
                <a:spcPts val="0"/>
              </a:spcAft>
              <a:buSzPts val="1200"/>
              <a:buFont typeface="Lora SemiBold"/>
              <a:buNone/>
              <a:defRPr b="0" sz="1200">
                <a:latin typeface="Lora SemiBold"/>
                <a:ea typeface="Lora SemiBold"/>
                <a:cs typeface="Lora SemiBold"/>
                <a:sym typeface="Lora SemiBold"/>
              </a:defRPr>
            </a:lvl6pPr>
            <a:lvl7pPr lvl="6" rtl="0">
              <a:spcBef>
                <a:spcPts val="0"/>
              </a:spcBef>
              <a:spcAft>
                <a:spcPts val="0"/>
              </a:spcAft>
              <a:buSzPts val="1200"/>
              <a:buFont typeface="Lora SemiBold"/>
              <a:buNone/>
              <a:defRPr b="0" i="1">
                <a:latin typeface="Lora SemiBold"/>
                <a:ea typeface="Lora SemiBold"/>
                <a:cs typeface="Lora SemiBold"/>
                <a:sym typeface="Lora SemiBold"/>
              </a:defRPr>
            </a:lvl7pPr>
            <a:lvl8pPr lvl="7" rtl="0">
              <a:spcBef>
                <a:spcPts val="0"/>
              </a:spcBef>
              <a:spcAft>
                <a:spcPts val="0"/>
              </a:spcAft>
              <a:buSzPts val="1200"/>
              <a:buFont typeface="Lora SemiBold"/>
              <a:buNone/>
              <a:defRPr i="1" sz="1200">
                <a:latin typeface="Lora SemiBold"/>
                <a:ea typeface="Lora SemiBold"/>
                <a:cs typeface="Lora SemiBold"/>
                <a:sym typeface="Lora SemiBold"/>
              </a:defRPr>
            </a:lvl8pPr>
            <a:lvl9pPr lvl="8" rtl="0">
              <a:spcBef>
                <a:spcPts val="0"/>
              </a:spcBef>
              <a:spcAft>
                <a:spcPts val="0"/>
              </a:spcAft>
              <a:buSzPts val="1200"/>
              <a:buFont typeface="Lora SemiBold"/>
              <a:buNone/>
              <a:defRPr i="1" sz="1200">
                <a:latin typeface="Lora SemiBold"/>
                <a:ea typeface="Lora SemiBold"/>
                <a:cs typeface="Lora SemiBold"/>
                <a:sym typeface="Lora SemiBold"/>
              </a:defRPr>
            </a:lvl9pPr>
          </a:lstStyle>
          <a:p/>
        </p:txBody>
      </p:sp>
      <p:sp>
        <p:nvSpPr>
          <p:cNvPr id="460" name="Google Shape;460;p44"/>
          <p:cNvSpPr txBox="1"/>
          <p:nvPr>
            <p:ph idx="8" type="subTitle"/>
          </p:nvPr>
        </p:nvSpPr>
        <p:spPr>
          <a:xfrm>
            <a:off x="3893400" y="27212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200">
                <a:solidFill>
                  <a:srgbClr val="0F0F0F"/>
                </a:solidFill>
                <a:latin typeface="Lora SemiBold"/>
                <a:ea typeface="Lora SemiBold"/>
                <a:cs typeface="Lora SemiBold"/>
                <a:sym typeface="Lora SemiBold"/>
              </a:defRPr>
            </a:lvl1pPr>
            <a:lvl2pPr lvl="1" rtl="0">
              <a:spcBef>
                <a:spcPts val="1200"/>
              </a:spcBef>
              <a:spcAft>
                <a:spcPts val="0"/>
              </a:spcAft>
              <a:buSzPts val="1200"/>
              <a:buFont typeface="Lora SemiBold"/>
              <a:buNone/>
              <a:defRPr i="1" sz="1200">
                <a:latin typeface="Lora SemiBold"/>
                <a:ea typeface="Lora SemiBold"/>
                <a:cs typeface="Lora SemiBold"/>
                <a:sym typeface="Lora SemiBold"/>
              </a:defRPr>
            </a:lvl2pPr>
            <a:lvl3pPr lvl="2" rtl="0">
              <a:spcBef>
                <a:spcPts val="0"/>
              </a:spcBef>
              <a:spcAft>
                <a:spcPts val="0"/>
              </a:spcAft>
              <a:buSzPts val="1200"/>
              <a:buFont typeface="Lora SemiBold"/>
              <a:buNone/>
              <a:defRPr i="1" sz="1200">
                <a:latin typeface="Lora SemiBold"/>
                <a:ea typeface="Lora SemiBold"/>
                <a:cs typeface="Lora SemiBold"/>
                <a:sym typeface="Lora SemiBold"/>
              </a:defRPr>
            </a:lvl3pPr>
            <a:lvl4pPr lvl="3" rtl="0">
              <a:spcBef>
                <a:spcPts val="0"/>
              </a:spcBef>
              <a:spcAft>
                <a:spcPts val="0"/>
              </a:spcAft>
              <a:buSzPts val="1200"/>
              <a:buFont typeface="Lora SemiBold"/>
              <a:buNone/>
              <a:defRPr i="1">
                <a:latin typeface="Lora SemiBold"/>
                <a:ea typeface="Lora SemiBold"/>
                <a:cs typeface="Lora SemiBold"/>
                <a:sym typeface="Lora SemiBold"/>
              </a:defRPr>
            </a:lvl4pPr>
            <a:lvl5pPr lvl="4" rtl="0">
              <a:spcBef>
                <a:spcPts val="0"/>
              </a:spcBef>
              <a:spcAft>
                <a:spcPts val="0"/>
              </a:spcAft>
              <a:buSzPts val="1200"/>
              <a:buFont typeface="Lora SemiBold"/>
              <a:buNone/>
              <a:defRPr i="1" sz="1200">
                <a:latin typeface="Lora SemiBold"/>
                <a:ea typeface="Lora SemiBold"/>
                <a:cs typeface="Lora SemiBold"/>
                <a:sym typeface="Lora SemiBold"/>
              </a:defRPr>
            </a:lvl5pPr>
            <a:lvl6pPr lvl="5" rtl="0">
              <a:spcBef>
                <a:spcPts val="0"/>
              </a:spcBef>
              <a:spcAft>
                <a:spcPts val="0"/>
              </a:spcAft>
              <a:buSzPts val="1200"/>
              <a:buFont typeface="Lora SemiBold"/>
              <a:buNone/>
              <a:defRPr b="0" sz="1200">
                <a:latin typeface="Lora SemiBold"/>
                <a:ea typeface="Lora SemiBold"/>
                <a:cs typeface="Lora SemiBold"/>
                <a:sym typeface="Lora SemiBold"/>
              </a:defRPr>
            </a:lvl6pPr>
            <a:lvl7pPr lvl="6" rtl="0">
              <a:spcBef>
                <a:spcPts val="0"/>
              </a:spcBef>
              <a:spcAft>
                <a:spcPts val="0"/>
              </a:spcAft>
              <a:buSzPts val="1200"/>
              <a:buFont typeface="Lora SemiBold"/>
              <a:buNone/>
              <a:defRPr b="0" i="1">
                <a:latin typeface="Lora SemiBold"/>
                <a:ea typeface="Lora SemiBold"/>
                <a:cs typeface="Lora SemiBold"/>
                <a:sym typeface="Lora SemiBold"/>
              </a:defRPr>
            </a:lvl7pPr>
            <a:lvl8pPr lvl="7" rtl="0">
              <a:spcBef>
                <a:spcPts val="0"/>
              </a:spcBef>
              <a:spcAft>
                <a:spcPts val="0"/>
              </a:spcAft>
              <a:buSzPts val="1200"/>
              <a:buFont typeface="Lora SemiBold"/>
              <a:buNone/>
              <a:defRPr i="1" sz="1200">
                <a:latin typeface="Lora SemiBold"/>
                <a:ea typeface="Lora SemiBold"/>
                <a:cs typeface="Lora SemiBold"/>
                <a:sym typeface="Lora SemiBold"/>
              </a:defRPr>
            </a:lvl8pPr>
            <a:lvl9pPr lvl="8" rtl="0">
              <a:spcBef>
                <a:spcPts val="0"/>
              </a:spcBef>
              <a:spcAft>
                <a:spcPts val="0"/>
              </a:spcAft>
              <a:buSzPts val="1200"/>
              <a:buFont typeface="Lora SemiBold"/>
              <a:buNone/>
              <a:defRPr i="1" sz="1200">
                <a:latin typeface="Lora SemiBold"/>
                <a:ea typeface="Lora SemiBold"/>
                <a:cs typeface="Lora SemiBold"/>
                <a:sym typeface="Lora SemiBold"/>
              </a:defRPr>
            </a:lvl9pPr>
          </a:lstStyle>
          <a:p/>
        </p:txBody>
      </p:sp>
      <p:sp>
        <p:nvSpPr>
          <p:cNvPr id="461" name="Google Shape;461;p44"/>
          <p:cNvSpPr txBox="1"/>
          <p:nvPr>
            <p:ph idx="9" type="subTitle"/>
          </p:nvPr>
        </p:nvSpPr>
        <p:spPr>
          <a:xfrm>
            <a:off x="7322450" y="27212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200">
                <a:solidFill>
                  <a:srgbClr val="0F0F0F"/>
                </a:solidFill>
                <a:latin typeface="Lora SemiBold"/>
                <a:ea typeface="Lora SemiBold"/>
                <a:cs typeface="Lora SemiBold"/>
                <a:sym typeface="Lora SemiBold"/>
              </a:defRPr>
            </a:lvl1pPr>
            <a:lvl2pPr lvl="1" rtl="0">
              <a:spcBef>
                <a:spcPts val="1200"/>
              </a:spcBef>
              <a:spcAft>
                <a:spcPts val="0"/>
              </a:spcAft>
              <a:buSzPts val="1200"/>
              <a:buFont typeface="Lora SemiBold"/>
              <a:buNone/>
              <a:defRPr i="1" sz="1200">
                <a:latin typeface="Lora SemiBold"/>
                <a:ea typeface="Lora SemiBold"/>
                <a:cs typeface="Lora SemiBold"/>
                <a:sym typeface="Lora SemiBold"/>
              </a:defRPr>
            </a:lvl2pPr>
            <a:lvl3pPr lvl="2" rtl="0">
              <a:spcBef>
                <a:spcPts val="0"/>
              </a:spcBef>
              <a:spcAft>
                <a:spcPts val="0"/>
              </a:spcAft>
              <a:buSzPts val="1200"/>
              <a:buFont typeface="Lora SemiBold"/>
              <a:buNone/>
              <a:defRPr i="1" sz="1200">
                <a:latin typeface="Lora SemiBold"/>
                <a:ea typeface="Lora SemiBold"/>
                <a:cs typeface="Lora SemiBold"/>
                <a:sym typeface="Lora SemiBold"/>
              </a:defRPr>
            </a:lvl3pPr>
            <a:lvl4pPr lvl="3" rtl="0">
              <a:spcBef>
                <a:spcPts val="0"/>
              </a:spcBef>
              <a:spcAft>
                <a:spcPts val="0"/>
              </a:spcAft>
              <a:buSzPts val="1200"/>
              <a:buFont typeface="Lora SemiBold"/>
              <a:buNone/>
              <a:defRPr i="1">
                <a:latin typeface="Lora SemiBold"/>
                <a:ea typeface="Lora SemiBold"/>
                <a:cs typeface="Lora SemiBold"/>
                <a:sym typeface="Lora SemiBold"/>
              </a:defRPr>
            </a:lvl4pPr>
            <a:lvl5pPr lvl="4" rtl="0">
              <a:spcBef>
                <a:spcPts val="0"/>
              </a:spcBef>
              <a:spcAft>
                <a:spcPts val="0"/>
              </a:spcAft>
              <a:buSzPts val="1200"/>
              <a:buFont typeface="Lora SemiBold"/>
              <a:buNone/>
              <a:defRPr i="1" sz="1200">
                <a:latin typeface="Lora SemiBold"/>
                <a:ea typeface="Lora SemiBold"/>
                <a:cs typeface="Lora SemiBold"/>
                <a:sym typeface="Lora SemiBold"/>
              </a:defRPr>
            </a:lvl5pPr>
            <a:lvl6pPr lvl="5" rtl="0">
              <a:spcBef>
                <a:spcPts val="0"/>
              </a:spcBef>
              <a:spcAft>
                <a:spcPts val="0"/>
              </a:spcAft>
              <a:buSzPts val="1200"/>
              <a:buFont typeface="Lora SemiBold"/>
              <a:buNone/>
              <a:defRPr b="0" sz="1200">
                <a:latin typeface="Lora SemiBold"/>
                <a:ea typeface="Lora SemiBold"/>
                <a:cs typeface="Lora SemiBold"/>
                <a:sym typeface="Lora SemiBold"/>
              </a:defRPr>
            </a:lvl6pPr>
            <a:lvl7pPr lvl="6" rtl="0">
              <a:spcBef>
                <a:spcPts val="0"/>
              </a:spcBef>
              <a:spcAft>
                <a:spcPts val="0"/>
              </a:spcAft>
              <a:buSzPts val="1200"/>
              <a:buFont typeface="Lora SemiBold"/>
              <a:buNone/>
              <a:defRPr b="0" i="1">
                <a:latin typeface="Lora SemiBold"/>
                <a:ea typeface="Lora SemiBold"/>
                <a:cs typeface="Lora SemiBold"/>
                <a:sym typeface="Lora SemiBold"/>
              </a:defRPr>
            </a:lvl7pPr>
            <a:lvl8pPr lvl="7" rtl="0">
              <a:spcBef>
                <a:spcPts val="0"/>
              </a:spcBef>
              <a:spcAft>
                <a:spcPts val="0"/>
              </a:spcAft>
              <a:buSzPts val="1200"/>
              <a:buFont typeface="Lora SemiBold"/>
              <a:buNone/>
              <a:defRPr i="1" sz="1200">
                <a:latin typeface="Lora SemiBold"/>
                <a:ea typeface="Lora SemiBold"/>
                <a:cs typeface="Lora SemiBold"/>
                <a:sym typeface="Lora SemiBold"/>
              </a:defRPr>
            </a:lvl8pPr>
            <a:lvl9pPr lvl="8" rtl="0">
              <a:spcBef>
                <a:spcPts val="0"/>
              </a:spcBef>
              <a:spcAft>
                <a:spcPts val="0"/>
              </a:spcAft>
              <a:buSzPts val="1200"/>
              <a:buFont typeface="Lora SemiBold"/>
              <a:buNone/>
              <a:defRPr i="1" sz="1200">
                <a:latin typeface="Lora SemiBold"/>
                <a:ea typeface="Lora SemiBold"/>
                <a:cs typeface="Lora SemiBold"/>
                <a:sym typeface="Lora SemiBold"/>
              </a:defRPr>
            </a:lvl9pPr>
          </a:lstStyle>
          <a:p/>
        </p:txBody>
      </p:sp>
      <p:sp>
        <p:nvSpPr>
          <p:cNvPr id="462" name="Google Shape;462;p44"/>
          <p:cNvSpPr txBox="1"/>
          <p:nvPr>
            <p:ph idx="13" type="subTitle"/>
          </p:nvPr>
        </p:nvSpPr>
        <p:spPr>
          <a:xfrm>
            <a:off x="2181100" y="22683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200">
                <a:solidFill>
                  <a:srgbClr val="0F0F0F"/>
                </a:solidFill>
                <a:latin typeface="Lora SemiBold"/>
                <a:ea typeface="Lora SemiBold"/>
                <a:cs typeface="Lora SemiBold"/>
                <a:sym typeface="Lora SemiBold"/>
              </a:defRPr>
            </a:lvl1pPr>
            <a:lvl2pPr lvl="1" rtl="0">
              <a:spcBef>
                <a:spcPts val="1200"/>
              </a:spcBef>
              <a:spcAft>
                <a:spcPts val="0"/>
              </a:spcAft>
              <a:buSzPts val="1200"/>
              <a:buFont typeface="Lora SemiBold"/>
              <a:buNone/>
              <a:defRPr i="1" sz="1200">
                <a:latin typeface="Lora SemiBold"/>
                <a:ea typeface="Lora SemiBold"/>
                <a:cs typeface="Lora SemiBold"/>
                <a:sym typeface="Lora SemiBold"/>
              </a:defRPr>
            </a:lvl2pPr>
            <a:lvl3pPr lvl="2" rtl="0">
              <a:spcBef>
                <a:spcPts val="0"/>
              </a:spcBef>
              <a:spcAft>
                <a:spcPts val="0"/>
              </a:spcAft>
              <a:buSzPts val="1200"/>
              <a:buFont typeface="Lora SemiBold"/>
              <a:buNone/>
              <a:defRPr i="1" sz="1200">
                <a:latin typeface="Lora SemiBold"/>
                <a:ea typeface="Lora SemiBold"/>
                <a:cs typeface="Lora SemiBold"/>
                <a:sym typeface="Lora SemiBold"/>
              </a:defRPr>
            </a:lvl3pPr>
            <a:lvl4pPr lvl="3" rtl="0">
              <a:spcBef>
                <a:spcPts val="0"/>
              </a:spcBef>
              <a:spcAft>
                <a:spcPts val="0"/>
              </a:spcAft>
              <a:buSzPts val="1200"/>
              <a:buFont typeface="Lora SemiBold"/>
              <a:buNone/>
              <a:defRPr i="1">
                <a:latin typeface="Lora SemiBold"/>
                <a:ea typeface="Lora SemiBold"/>
                <a:cs typeface="Lora SemiBold"/>
                <a:sym typeface="Lora SemiBold"/>
              </a:defRPr>
            </a:lvl4pPr>
            <a:lvl5pPr lvl="4" rtl="0">
              <a:spcBef>
                <a:spcPts val="0"/>
              </a:spcBef>
              <a:spcAft>
                <a:spcPts val="0"/>
              </a:spcAft>
              <a:buSzPts val="1200"/>
              <a:buFont typeface="Lora SemiBold"/>
              <a:buNone/>
              <a:defRPr i="1" sz="1200">
                <a:latin typeface="Lora SemiBold"/>
                <a:ea typeface="Lora SemiBold"/>
                <a:cs typeface="Lora SemiBold"/>
                <a:sym typeface="Lora SemiBold"/>
              </a:defRPr>
            </a:lvl5pPr>
            <a:lvl6pPr lvl="5" rtl="0">
              <a:spcBef>
                <a:spcPts val="0"/>
              </a:spcBef>
              <a:spcAft>
                <a:spcPts val="0"/>
              </a:spcAft>
              <a:buSzPts val="1200"/>
              <a:buFont typeface="Lora SemiBold"/>
              <a:buNone/>
              <a:defRPr b="0" sz="1200">
                <a:latin typeface="Lora SemiBold"/>
                <a:ea typeface="Lora SemiBold"/>
                <a:cs typeface="Lora SemiBold"/>
                <a:sym typeface="Lora SemiBold"/>
              </a:defRPr>
            </a:lvl6pPr>
            <a:lvl7pPr lvl="6" rtl="0">
              <a:spcBef>
                <a:spcPts val="0"/>
              </a:spcBef>
              <a:spcAft>
                <a:spcPts val="0"/>
              </a:spcAft>
              <a:buSzPts val="1200"/>
              <a:buFont typeface="Lora SemiBold"/>
              <a:buNone/>
              <a:defRPr b="0" i="1">
                <a:latin typeface="Lora SemiBold"/>
                <a:ea typeface="Lora SemiBold"/>
                <a:cs typeface="Lora SemiBold"/>
                <a:sym typeface="Lora SemiBold"/>
              </a:defRPr>
            </a:lvl7pPr>
            <a:lvl8pPr lvl="7" rtl="0">
              <a:spcBef>
                <a:spcPts val="0"/>
              </a:spcBef>
              <a:spcAft>
                <a:spcPts val="0"/>
              </a:spcAft>
              <a:buSzPts val="1200"/>
              <a:buFont typeface="Lora SemiBold"/>
              <a:buNone/>
              <a:defRPr i="1" sz="1200">
                <a:latin typeface="Lora SemiBold"/>
                <a:ea typeface="Lora SemiBold"/>
                <a:cs typeface="Lora SemiBold"/>
                <a:sym typeface="Lora SemiBold"/>
              </a:defRPr>
            </a:lvl8pPr>
            <a:lvl9pPr lvl="8" rtl="0">
              <a:spcBef>
                <a:spcPts val="0"/>
              </a:spcBef>
              <a:spcAft>
                <a:spcPts val="0"/>
              </a:spcAft>
              <a:buSzPts val="1200"/>
              <a:buFont typeface="Lora SemiBold"/>
              <a:buNone/>
              <a:defRPr i="1" sz="1200">
                <a:latin typeface="Lora SemiBold"/>
                <a:ea typeface="Lora SemiBold"/>
                <a:cs typeface="Lora SemiBold"/>
                <a:sym typeface="Lora SemiBold"/>
              </a:defRPr>
            </a:lvl9pPr>
          </a:lstStyle>
          <a:p/>
        </p:txBody>
      </p:sp>
      <p:sp>
        <p:nvSpPr>
          <p:cNvPr id="463" name="Google Shape;463;p44"/>
          <p:cNvSpPr txBox="1"/>
          <p:nvPr>
            <p:ph idx="14" type="subTitle"/>
          </p:nvPr>
        </p:nvSpPr>
        <p:spPr>
          <a:xfrm>
            <a:off x="5614600" y="22683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200">
                <a:solidFill>
                  <a:srgbClr val="0F0F0F"/>
                </a:solidFill>
                <a:latin typeface="Lora SemiBold"/>
                <a:ea typeface="Lora SemiBold"/>
                <a:cs typeface="Lora SemiBold"/>
                <a:sym typeface="Lora SemiBold"/>
              </a:defRPr>
            </a:lvl1pPr>
            <a:lvl2pPr lvl="1" rtl="0">
              <a:spcBef>
                <a:spcPts val="1200"/>
              </a:spcBef>
              <a:spcAft>
                <a:spcPts val="0"/>
              </a:spcAft>
              <a:buSzPts val="1200"/>
              <a:buFont typeface="Lora SemiBold"/>
              <a:buNone/>
              <a:defRPr i="1" sz="1200">
                <a:latin typeface="Lora SemiBold"/>
                <a:ea typeface="Lora SemiBold"/>
                <a:cs typeface="Lora SemiBold"/>
                <a:sym typeface="Lora SemiBold"/>
              </a:defRPr>
            </a:lvl2pPr>
            <a:lvl3pPr lvl="2" rtl="0">
              <a:spcBef>
                <a:spcPts val="0"/>
              </a:spcBef>
              <a:spcAft>
                <a:spcPts val="0"/>
              </a:spcAft>
              <a:buSzPts val="1200"/>
              <a:buFont typeface="Lora SemiBold"/>
              <a:buNone/>
              <a:defRPr i="1" sz="1200">
                <a:latin typeface="Lora SemiBold"/>
                <a:ea typeface="Lora SemiBold"/>
                <a:cs typeface="Lora SemiBold"/>
                <a:sym typeface="Lora SemiBold"/>
              </a:defRPr>
            </a:lvl3pPr>
            <a:lvl4pPr lvl="3" rtl="0">
              <a:spcBef>
                <a:spcPts val="0"/>
              </a:spcBef>
              <a:spcAft>
                <a:spcPts val="0"/>
              </a:spcAft>
              <a:buSzPts val="1200"/>
              <a:buFont typeface="Lora SemiBold"/>
              <a:buNone/>
              <a:defRPr i="1">
                <a:latin typeface="Lora SemiBold"/>
                <a:ea typeface="Lora SemiBold"/>
                <a:cs typeface="Lora SemiBold"/>
                <a:sym typeface="Lora SemiBold"/>
              </a:defRPr>
            </a:lvl4pPr>
            <a:lvl5pPr lvl="4" rtl="0">
              <a:spcBef>
                <a:spcPts val="0"/>
              </a:spcBef>
              <a:spcAft>
                <a:spcPts val="0"/>
              </a:spcAft>
              <a:buSzPts val="1200"/>
              <a:buFont typeface="Lora SemiBold"/>
              <a:buNone/>
              <a:defRPr i="1" sz="1200">
                <a:latin typeface="Lora SemiBold"/>
                <a:ea typeface="Lora SemiBold"/>
                <a:cs typeface="Lora SemiBold"/>
                <a:sym typeface="Lora SemiBold"/>
              </a:defRPr>
            </a:lvl5pPr>
            <a:lvl6pPr lvl="5" rtl="0">
              <a:spcBef>
                <a:spcPts val="0"/>
              </a:spcBef>
              <a:spcAft>
                <a:spcPts val="0"/>
              </a:spcAft>
              <a:buSzPts val="1200"/>
              <a:buFont typeface="Lora SemiBold"/>
              <a:buNone/>
              <a:defRPr b="0" sz="1200">
                <a:latin typeface="Lora SemiBold"/>
                <a:ea typeface="Lora SemiBold"/>
                <a:cs typeface="Lora SemiBold"/>
                <a:sym typeface="Lora SemiBold"/>
              </a:defRPr>
            </a:lvl6pPr>
            <a:lvl7pPr lvl="6" rtl="0">
              <a:spcBef>
                <a:spcPts val="0"/>
              </a:spcBef>
              <a:spcAft>
                <a:spcPts val="0"/>
              </a:spcAft>
              <a:buSzPts val="1200"/>
              <a:buFont typeface="Lora SemiBold"/>
              <a:buNone/>
              <a:defRPr b="0" i="1">
                <a:latin typeface="Lora SemiBold"/>
                <a:ea typeface="Lora SemiBold"/>
                <a:cs typeface="Lora SemiBold"/>
                <a:sym typeface="Lora SemiBold"/>
              </a:defRPr>
            </a:lvl7pPr>
            <a:lvl8pPr lvl="7" rtl="0">
              <a:spcBef>
                <a:spcPts val="0"/>
              </a:spcBef>
              <a:spcAft>
                <a:spcPts val="0"/>
              </a:spcAft>
              <a:buSzPts val="1200"/>
              <a:buFont typeface="Lora SemiBold"/>
              <a:buNone/>
              <a:defRPr i="1" sz="1200">
                <a:latin typeface="Lora SemiBold"/>
                <a:ea typeface="Lora SemiBold"/>
                <a:cs typeface="Lora SemiBold"/>
                <a:sym typeface="Lora SemiBold"/>
              </a:defRPr>
            </a:lvl8pPr>
            <a:lvl9pPr lvl="8" rtl="0">
              <a:spcBef>
                <a:spcPts val="0"/>
              </a:spcBef>
              <a:spcAft>
                <a:spcPts val="0"/>
              </a:spcAft>
              <a:buSzPts val="1200"/>
              <a:buFont typeface="Lora SemiBold"/>
              <a:buNone/>
              <a:defRPr i="1" sz="1200">
                <a:latin typeface="Lora SemiBold"/>
                <a:ea typeface="Lora SemiBold"/>
                <a:cs typeface="Lora SemiBold"/>
                <a:sym typeface="Lora SemiBold"/>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Slide C">
  <p:cSld name="TITLE_AND_BODY_2_1">
    <p:bg>
      <p:bgPr>
        <a:solidFill>
          <a:schemeClr val="dk1"/>
        </a:solidFill>
      </p:bgPr>
    </p:bg>
    <p:spTree>
      <p:nvGrpSpPr>
        <p:cNvPr id="464" name="Shape 464"/>
        <p:cNvGrpSpPr/>
        <p:nvPr/>
      </p:nvGrpSpPr>
      <p:grpSpPr>
        <a:xfrm>
          <a:off x="0" y="0"/>
          <a:ext cx="0" cy="0"/>
          <a:chOff x="0" y="0"/>
          <a:chExt cx="0" cy="0"/>
        </a:xfrm>
      </p:grpSpPr>
      <p:sp>
        <p:nvSpPr>
          <p:cNvPr id="465" name="Google Shape;465;p45"/>
          <p:cNvSpPr txBox="1"/>
          <p:nvPr>
            <p:ph type="title"/>
          </p:nvPr>
        </p:nvSpPr>
        <p:spPr>
          <a:xfrm>
            <a:off x="457200" y="445025"/>
            <a:ext cx="8229600" cy="572700"/>
          </a:xfrm>
          <a:prstGeom prst="rect">
            <a:avLst/>
          </a:prstGeom>
        </p:spPr>
        <p:txBody>
          <a:bodyPr anchorCtr="0" anchor="t" bIns="0" lIns="0" spcFirstLastPara="1" rIns="0" wrap="square" tIns="0">
            <a:sp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66" name="Google Shape;466;p45"/>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solidFill>
                  <a:schemeClr val="lt1"/>
                </a:solidFill>
                <a:latin typeface="Lora"/>
                <a:ea typeface="Lora"/>
                <a:cs typeface="Lora"/>
                <a:sym typeface="Lora"/>
              </a:defRPr>
            </a:lvl1pPr>
            <a:lvl2pPr lvl="1" rtl="0">
              <a:buNone/>
              <a:defRPr>
                <a:solidFill>
                  <a:schemeClr val="lt1"/>
                </a:solidFill>
                <a:latin typeface="Lora"/>
                <a:ea typeface="Lora"/>
                <a:cs typeface="Lora"/>
                <a:sym typeface="Lora"/>
              </a:defRPr>
            </a:lvl2pPr>
            <a:lvl3pPr lvl="2" rtl="0">
              <a:buNone/>
              <a:defRPr>
                <a:solidFill>
                  <a:schemeClr val="lt1"/>
                </a:solidFill>
                <a:latin typeface="Lora"/>
                <a:ea typeface="Lora"/>
                <a:cs typeface="Lora"/>
                <a:sym typeface="Lora"/>
              </a:defRPr>
            </a:lvl3pPr>
            <a:lvl4pPr lvl="3" rtl="0">
              <a:buNone/>
              <a:defRPr>
                <a:solidFill>
                  <a:schemeClr val="lt1"/>
                </a:solidFill>
                <a:latin typeface="Lora"/>
                <a:ea typeface="Lora"/>
                <a:cs typeface="Lora"/>
                <a:sym typeface="Lora"/>
              </a:defRPr>
            </a:lvl4pPr>
            <a:lvl5pPr lvl="4" rtl="0">
              <a:buNone/>
              <a:defRPr>
                <a:solidFill>
                  <a:schemeClr val="lt1"/>
                </a:solidFill>
                <a:latin typeface="Lora"/>
                <a:ea typeface="Lora"/>
                <a:cs typeface="Lora"/>
                <a:sym typeface="Lora"/>
              </a:defRPr>
            </a:lvl5pPr>
            <a:lvl6pPr lvl="5" rtl="0">
              <a:buNone/>
              <a:defRPr>
                <a:solidFill>
                  <a:schemeClr val="lt1"/>
                </a:solidFill>
                <a:latin typeface="Lora"/>
                <a:ea typeface="Lora"/>
                <a:cs typeface="Lora"/>
                <a:sym typeface="Lora"/>
              </a:defRPr>
            </a:lvl6pPr>
            <a:lvl7pPr lvl="6" rtl="0">
              <a:buNone/>
              <a:defRPr>
                <a:solidFill>
                  <a:schemeClr val="lt1"/>
                </a:solidFill>
                <a:latin typeface="Lora"/>
                <a:ea typeface="Lora"/>
                <a:cs typeface="Lora"/>
                <a:sym typeface="Lora"/>
              </a:defRPr>
            </a:lvl7pPr>
            <a:lvl8pPr lvl="7" rtl="0">
              <a:buNone/>
              <a:defRPr>
                <a:solidFill>
                  <a:schemeClr val="lt1"/>
                </a:solidFill>
                <a:latin typeface="Lora"/>
                <a:ea typeface="Lora"/>
                <a:cs typeface="Lora"/>
                <a:sym typeface="Lora"/>
              </a:defRPr>
            </a:lvl8pPr>
            <a:lvl9pPr lvl="8" rtl="0">
              <a:buNone/>
              <a:defRPr>
                <a:solidFill>
                  <a:schemeClr val="lt1"/>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467" name="Google Shape;467;p45"/>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sp>
        <p:nvSpPr>
          <p:cNvPr id="468" name="Google Shape;468;p45"/>
          <p:cNvSpPr txBox="1"/>
          <p:nvPr>
            <p:ph idx="2" type="subTitle"/>
          </p:nvPr>
        </p:nvSpPr>
        <p:spPr>
          <a:xfrm>
            <a:off x="2181100" y="2872250"/>
            <a:ext cx="13572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2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2pPr>
            <a:lvl3pPr lvl="2"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3pPr>
            <a:lvl4pPr lvl="3" rtl="0">
              <a:spcBef>
                <a:spcPts val="0"/>
              </a:spcBef>
              <a:spcAft>
                <a:spcPts val="0"/>
              </a:spcAft>
              <a:buClr>
                <a:schemeClr val="lt1"/>
              </a:buClr>
              <a:buSzPts val="1200"/>
              <a:buFont typeface="Lora SemiBold"/>
              <a:buNone/>
              <a:defRPr i="1">
                <a:solidFill>
                  <a:schemeClr val="lt1"/>
                </a:solidFill>
                <a:latin typeface="Lora SemiBold"/>
                <a:ea typeface="Lora SemiBold"/>
                <a:cs typeface="Lora SemiBold"/>
                <a:sym typeface="Lora SemiBold"/>
              </a:defRPr>
            </a:lvl4pPr>
            <a:lvl5pPr lvl="4"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5pPr>
            <a:lvl6pPr lvl="5" rtl="0">
              <a:spcBef>
                <a:spcPts val="0"/>
              </a:spcBef>
              <a:spcAft>
                <a:spcPts val="0"/>
              </a:spcAft>
              <a:buClr>
                <a:schemeClr val="lt1"/>
              </a:buClr>
              <a:buSzPts val="1200"/>
              <a:buFont typeface="Lora SemiBold"/>
              <a:buNone/>
              <a:defRPr b="0" sz="1200">
                <a:solidFill>
                  <a:schemeClr val="lt1"/>
                </a:solidFill>
                <a:latin typeface="Lora SemiBold"/>
                <a:ea typeface="Lora SemiBold"/>
                <a:cs typeface="Lora SemiBold"/>
                <a:sym typeface="Lora SemiBold"/>
              </a:defRPr>
            </a:lvl6pPr>
            <a:lvl7pPr lvl="6" rtl="0">
              <a:spcBef>
                <a:spcPts val="0"/>
              </a:spcBef>
              <a:spcAft>
                <a:spcPts val="0"/>
              </a:spcAft>
              <a:buClr>
                <a:schemeClr val="lt1"/>
              </a:buClr>
              <a:buSzPts val="1200"/>
              <a:buFont typeface="Lora SemiBold"/>
              <a:buNone/>
              <a:defRPr b="0" i="1">
                <a:solidFill>
                  <a:schemeClr val="lt1"/>
                </a:solidFill>
                <a:latin typeface="Lora SemiBold"/>
                <a:ea typeface="Lora SemiBold"/>
                <a:cs typeface="Lora SemiBold"/>
                <a:sym typeface="Lora SemiBold"/>
              </a:defRPr>
            </a:lvl7pPr>
            <a:lvl8pPr lvl="7"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8pPr>
            <a:lvl9pPr lvl="8"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9pPr>
          </a:lstStyle>
          <a:p/>
        </p:txBody>
      </p:sp>
      <p:sp>
        <p:nvSpPr>
          <p:cNvPr id="469" name="Google Shape;469;p45"/>
          <p:cNvSpPr txBox="1"/>
          <p:nvPr>
            <p:ph idx="3" type="subTitle"/>
          </p:nvPr>
        </p:nvSpPr>
        <p:spPr>
          <a:xfrm>
            <a:off x="464350" y="1586350"/>
            <a:ext cx="1357200" cy="307800"/>
          </a:xfrm>
          <a:prstGeom prst="rect">
            <a:avLst/>
          </a:prstGeom>
        </p:spPr>
        <p:txBody>
          <a:bodyPr anchorCtr="0" anchor="t" bIns="0" lIns="0" spcFirstLastPara="1" rIns="0" wrap="square" tIns="0">
            <a:noAutofit/>
          </a:bodyPr>
          <a:lstStyle>
            <a:lvl1pPr indent="0" lvl="0" marL="0" marR="0" rtl="0" algn="l">
              <a:lnSpc>
                <a:spcPct val="115000"/>
              </a:lnSpc>
              <a:spcBef>
                <a:spcPts val="0"/>
              </a:spcBef>
              <a:spcAft>
                <a:spcPts val="0"/>
              </a:spcAft>
              <a:buNone/>
              <a:defRPr i="1" sz="12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2pPr>
            <a:lvl3pPr lvl="2"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3pPr>
            <a:lvl4pPr lvl="3" rtl="0">
              <a:spcBef>
                <a:spcPts val="0"/>
              </a:spcBef>
              <a:spcAft>
                <a:spcPts val="0"/>
              </a:spcAft>
              <a:buClr>
                <a:schemeClr val="lt1"/>
              </a:buClr>
              <a:buSzPts val="1200"/>
              <a:buFont typeface="Lora SemiBold"/>
              <a:buNone/>
              <a:defRPr i="1">
                <a:solidFill>
                  <a:schemeClr val="lt1"/>
                </a:solidFill>
                <a:latin typeface="Lora SemiBold"/>
                <a:ea typeface="Lora SemiBold"/>
                <a:cs typeface="Lora SemiBold"/>
                <a:sym typeface="Lora SemiBold"/>
              </a:defRPr>
            </a:lvl4pPr>
            <a:lvl5pPr lvl="4"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5pPr>
            <a:lvl6pPr lvl="5" rtl="0">
              <a:spcBef>
                <a:spcPts val="0"/>
              </a:spcBef>
              <a:spcAft>
                <a:spcPts val="0"/>
              </a:spcAft>
              <a:buClr>
                <a:schemeClr val="lt1"/>
              </a:buClr>
              <a:buSzPts val="1200"/>
              <a:buFont typeface="Lora SemiBold"/>
              <a:buNone/>
              <a:defRPr b="0" sz="1200">
                <a:solidFill>
                  <a:schemeClr val="lt1"/>
                </a:solidFill>
                <a:latin typeface="Lora SemiBold"/>
                <a:ea typeface="Lora SemiBold"/>
                <a:cs typeface="Lora SemiBold"/>
                <a:sym typeface="Lora SemiBold"/>
              </a:defRPr>
            </a:lvl6pPr>
            <a:lvl7pPr lvl="6" rtl="0">
              <a:spcBef>
                <a:spcPts val="0"/>
              </a:spcBef>
              <a:spcAft>
                <a:spcPts val="0"/>
              </a:spcAft>
              <a:buClr>
                <a:schemeClr val="lt1"/>
              </a:buClr>
              <a:buSzPts val="1200"/>
              <a:buFont typeface="Lora SemiBold"/>
              <a:buNone/>
              <a:defRPr b="0" i="1">
                <a:solidFill>
                  <a:schemeClr val="lt1"/>
                </a:solidFill>
                <a:latin typeface="Lora SemiBold"/>
                <a:ea typeface="Lora SemiBold"/>
                <a:cs typeface="Lora SemiBold"/>
                <a:sym typeface="Lora SemiBold"/>
              </a:defRPr>
            </a:lvl7pPr>
            <a:lvl8pPr lvl="7"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8pPr>
            <a:lvl9pPr lvl="8"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9pPr>
          </a:lstStyle>
          <a:p/>
        </p:txBody>
      </p:sp>
      <p:sp>
        <p:nvSpPr>
          <p:cNvPr id="470" name="Google Shape;470;p45"/>
          <p:cNvSpPr txBox="1"/>
          <p:nvPr>
            <p:ph idx="4" type="subTitle"/>
          </p:nvPr>
        </p:nvSpPr>
        <p:spPr>
          <a:xfrm>
            <a:off x="3893400" y="1586350"/>
            <a:ext cx="1357200" cy="307800"/>
          </a:xfrm>
          <a:prstGeom prst="rect">
            <a:avLst/>
          </a:prstGeom>
        </p:spPr>
        <p:txBody>
          <a:bodyPr anchorCtr="0" anchor="t" bIns="0" lIns="0" spcFirstLastPara="1" rIns="0" wrap="square" tIns="0">
            <a:noAutofit/>
          </a:bodyPr>
          <a:lstStyle>
            <a:lvl1pPr indent="0" lvl="0" marL="0" marR="0" rtl="0" algn="l">
              <a:lnSpc>
                <a:spcPct val="115000"/>
              </a:lnSpc>
              <a:spcBef>
                <a:spcPts val="0"/>
              </a:spcBef>
              <a:spcAft>
                <a:spcPts val="0"/>
              </a:spcAft>
              <a:buNone/>
              <a:defRPr i="1" sz="12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2pPr>
            <a:lvl3pPr lvl="2"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3pPr>
            <a:lvl4pPr lvl="3" rtl="0">
              <a:spcBef>
                <a:spcPts val="0"/>
              </a:spcBef>
              <a:spcAft>
                <a:spcPts val="0"/>
              </a:spcAft>
              <a:buClr>
                <a:schemeClr val="lt1"/>
              </a:buClr>
              <a:buSzPts val="1200"/>
              <a:buFont typeface="Lora SemiBold"/>
              <a:buNone/>
              <a:defRPr i="1">
                <a:solidFill>
                  <a:schemeClr val="lt1"/>
                </a:solidFill>
                <a:latin typeface="Lora SemiBold"/>
                <a:ea typeface="Lora SemiBold"/>
                <a:cs typeface="Lora SemiBold"/>
                <a:sym typeface="Lora SemiBold"/>
              </a:defRPr>
            </a:lvl4pPr>
            <a:lvl5pPr lvl="4"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5pPr>
            <a:lvl6pPr lvl="5" rtl="0">
              <a:spcBef>
                <a:spcPts val="0"/>
              </a:spcBef>
              <a:spcAft>
                <a:spcPts val="0"/>
              </a:spcAft>
              <a:buClr>
                <a:schemeClr val="lt1"/>
              </a:buClr>
              <a:buSzPts val="1200"/>
              <a:buFont typeface="Lora SemiBold"/>
              <a:buNone/>
              <a:defRPr b="0" sz="1200">
                <a:solidFill>
                  <a:schemeClr val="lt1"/>
                </a:solidFill>
                <a:latin typeface="Lora SemiBold"/>
                <a:ea typeface="Lora SemiBold"/>
                <a:cs typeface="Lora SemiBold"/>
                <a:sym typeface="Lora SemiBold"/>
              </a:defRPr>
            </a:lvl6pPr>
            <a:lvl7pPr lvl="6" rtl="0">
              <a:spcBef>
                <a:spcPts val="0"/>
              </a:spcBef>
              <a:spcAft>
                <a:spcPts val="0"/>
              </a:spcAft>
              <a:buClr>
                <a:schemeClr val="lt1"/>
              </a:buClr>
              <a:buSzPts val="1200"/>
              <a:buFont typeface="Lora SemiBold"/>
              <a:buNone/>
              <a:defRPr b="0" i="1">
                <a:solidFill>
                  <a:schemeClr val="lt1"/>
                </a:solidFill>
                <a:latin typeface="Lora SemiBold"/>
                <a:ea typeface="Lora SemiBold"/>
                <a:cs typeface="Lora SemiBold"/>
                <a:sym typeface="Lora SemiBold"/>
              </a:defRPr>
            </a:lvl7pPr>
            <a:lvl8pPr lvl="7"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8pPr>
            <a:lvl9pPr lvl="8"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9pPr>
          </a:lstStyle>
          <a:p/>
        </p:txBody>
      </p:sp>
      <p:sp>
        <p:nvSpPr>
          <p:cNvPr id="471" name="Google Shape;471;p45"/>
          <p:cNvSpPr txBox="1"/>
          <p:nvPr>
            <p:ph idx="5" type="subTitle"/>
          </p:nvPr>
        </p:nvSpPr>
        <p:spPr>
          <a:xfrm>
            <a:off x="7322450" y="1586350"/>
            <a:ext cx="1357200" cy="307800"/>
          </a:xfrm>
          <a:prstGeom prst="rect">
            <a:avLst/>
          </a:prstGeom>
        </p:spPr>
        <p:txBody>
          <a:bodyPr anchorCtr="0" anchor="t" bIns="0" lIns="0" spcFirstLastPara="1" rIns="0" wrap="square" tIns="0">
            <a:noAutofit/>
          </a:bodyPr>
          <a:lstStyle>
            <a:lvl1pPr indent="0" lvl="0" marL="0" marR="0" rtl="0" algn="l">
              <a:lnSpc>
                <a:spcPct val="115000"/>
              </a:lnSpc>
              <a:spcBef>
                <a:spcPts val="0"/>
              </a:spcBef>
              <a:spcAft>
                <a:spcPts val="0"/>
              </a:spcAft>
              <a:buNone/>
              <a:defRPr i="1" sz="12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2pPr>
            <a:lvl3pPr lvl="2"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3pPr>
            <a:lvl4pPr lvl="3" rtl="0">
              <a:spcBef>
                <a:spcPts val="0"/>
              </a:spcBef>
              <a:spcAft>
                <a:spcPts val="0"/>
              </a:spcAft>
              <a:buClr>
                <a:schemeClr val="lt1"/>
              </a:buClr>
              <a:buSzPts val="1200"/>
              <a:buFont typeface="Lora SemiBold"/>
              <a:buNone/>
              <a:defRPr i="1">
                <a:solidFill>
                  <a:schemeClr val="lt1"/>
                </a:solidFill>
                <a:latin typeface="Lora SemiBold"/>
                <a:ea typeface="Lora SemiBold"/>
                <a:cs typeface="Lora SemiBold"/>
                <a:sym typeface="Lora SemiBold"/>
              </a:defRPr>
            </a:lvl4pPr>
            <a:lvl5pPr lvl="4"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5pPr>
            <a:lvl6pPr lvl="5" rtl="0">
              <a:spcBef>
                <a:spcPts val="0"/>
              </a:spcBef>
              <a:spcAft>
                <a:spcPts val="0"/>
              </a:spcAft>
              <a:buClr>
                <a:schemeClr val="lt1"/>
              </a:buClr>
              <a:buSzPts val="1200"/>
              <a:buFont typeface="Lora SemiBold"/>
              <a:buNone/>
              <a:defRPr b="0" sz="1200">
                <a:solidFill>
                  <a:schemeClr val="lt1"/>
                </a:solidFill>
                <a:latin typeface="Lora SemiBold"/>
                <a:ea typeface="Lora SemiBold"/>
                <a:cs typeface="Lora SemiBold"/>
                <a:sym typeface="Lora SemiBold"/>
              </a:defRPr>
            </a:lvl6pPr>
            <a:lvl7pPr lvl="6" rtl="0">
              <a:spcBef>
                <a:spcPts val="0"/>
              </a:spcBef>
              <a:spcAft>
                <a:spcPts val="0"/>
              </a:spcAft>
              <a:buClr>
                <a:schemeClr val="lt1"/>
              </a:buClr>
              <a:buSzPts val="1200"/>
              <a:buFont typeface="Lora SemiBold"/>
              <a:buNone/>
              <a:defRPr b="0" i="1">
                <a:solidFill>
                  <a:schemeClr val="lt1"/>
                </a:solidFill>
                <a:latin typeface="Lora SemiBold"/>
                <a:ea typeface="Lora SemiBold"/>
                <a:cs typeface="Lora SemiBold"/>
                <a:sym typeface="Lora SemiBold"/>
              </a:defRPr>
            </a:lvl7pPr>
            <a:lvl8pPr lvl="7"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8pPr>
            <a:lvl9pPr lvl="8"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9pPr>
          </a:lstStyle>
          <a:p/>
        </p:txBody>
      </p:sp>
      <p:sp>
        <p:nvSpPr>
          <p:cNvPr id="472" name="Google Shape;472;p45"/>
          <p:cNvSpPr txBox="1"/>
          <p:nvPr>
            <p:ph idx="6" type="subTitle"/>
          </p:nvPr>
        </p:nvSpPr>
        <p:spPr>
          <a:xfrm>
            <a:off x="5614600" y="2872250"/>
            <a:ext cx="1357200" cy="3078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i="1" sz="1200">
                <a:solidFill>
                  <a:schemeClr val="lt1"/>
                </a:solidFill>
                <a:latin typeface="Lora SemiBold"/>
                <a:ea typeface="Lora SemiBold"/>
                <a:cs typeface="Lora SemiBold"/>
                <a:sym typeface="Lora SemiBold"/>
              </a:defRPr>
            </a:lvl1pPr>
            <a:lvl2pPr lvl="1" rtl="0">
              <a:spcBef>
                <a:spcPts val="120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2pPr>
            <a:lvl3pPr lvl="2"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3pPr>
            <a:lvl4pPr lvl="3" rtl="0">
              <a:spcBef>
                <a:spcPts val="0"/>
              </a:spcBef>
              <a:spcAft>
                <a:spcPts val="0"/>
              </a:spcAft>
              <a:buClr>
                <a:schemeClr val="lt1"/>
              </a:buClr>
              <a:buSzPts val="1200"/>
              <a:buFont typeface="Lora SemiBold"/>
              <a:buNone/>
              <a:defRPr i="1">
                <a:solidFill>
                  <a:schemeClr val="lt1"/>
                </a:solidFill>
                <a:latin typeface="Lora SemiBold"/>
                <a:ea typeface="Lora SemiBold"/>
                <a:cs typeface="Lora SemiBold"/>
                <a:sym typeface="Lora SemiBold"/>
              </a:defRPr>
            </a:lvl4pPr>
            <a:lvl5pPr lvl="4"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5pPr>
            <a:lvl6pPr lvl="5" rtl="0">
              <a:spcBef>
                <a:spcPts val="0"/>
              </a:spcBef>
              <a:spcAft>
                <a:spcPts val="0"/>
              </a:spcAft>
              <a:buClr>
                <a:schemeClr val="lt1"/>
              </a:buClr>
              <a:buSzPts val="1200"/>
              <a:buFont typeface="Lora SemiBold"/>
              <a:buNone/>
              <a:defRPr b="0" sz="1200">
                <a:solidFill>
                  <a:schemeClr val="lt1"/>
                </a:solidFill>
                <a:latin typeface="Lora SemiBold"/>
                <a:ea typeface="Lora SemiBold"/>
                <a:cs typeface="Lora SemiBold"/>
                <a:sym typeface="Lora SemiBold"/>
              </a:defRPr>
            </a:lvl6pPr>
            <a:lvl7pPr lvl="6" rtl="0">
              <a:spcBef>
                <a:spcPts val="0"/>
              </a:spcBef>
              <a:spcAft>
                <a:spcPts val="0"/>
              </a:spcAft>
              <a:buClr>
                <a:schemeClr val="lt1"/>
              </a:buClr>
              <a:buSzPts val="1200"/>
              <a:buFont typeface="Lora SemiBold"/>
              <a:buNone/>
              <a:defRPr b="0" i="1">
                <a:solidFill>
                  <a:schemeClr val="lt1"/>
                </a:solidFill>
                <a:latin typeface="Lora SemiBold"/>
                <a:ea typeface="Lora SemiBold"/>
                <a:cs typeface="Lora SemiBold"/>
                <a:sym typeface="Lora SemiBold"/>
              </a:defRPr>
            </a:lvl7pPr>
            <a:lvl8pPr lvl="7"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8pPr>
            <a:lvl9pPr lvl="8" rtl="0">
              <a:spcBef>
                <a:spcPts val="0"/>
              </a:spcBef>
              <a:spcAft>
                <a:spcPts val="0"/>
              </a:spcAft>
              <a:buClr>
                <a:schemeClr val="lt1"/>
              </a:buClr>
              <a:buSzPts val="1200"/>
              <a:buFont typeface="Lora SemiBold"/>
              <a:buNone/>
              <a:defRPr i="1" sz="1200">
                <a:solidFill>
                  <a:schemeClr val="lt1"/>
                </a:solidFill>
                <a:latin typeface="Lora SemiBold"/>
                <a:ea typeface="Lora SemiBold"/>
                <a:cs typeface="Lora SemiBold"/>
                <a:sym typeface="Lora SemiBold"/>
              </a:defRPr>
            </a:lvl9pPr>
          </a:lstStyle>
          <a:p/>
        </p:txBody>
      </p:sp>
      <p:sp>
        <p:nvSpPr>
          <p:cNvPr id="473" name="Google Shape;473;p45"/>
          <p:cNvSpPr txBox="1"/>
          <p:nvPr>
            <p:ph idx="7" type="subTitle"/>
          </p:nvPr>
        </p:nvSpPr>
        <p:spPr>
          <a:xfrm>
            <a:off x="464350" y="27212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b="1" sz="1200">
                <a:solidFill>
                  <a:schemeClr val="dk2"/>
                </a:solidFill>
                <a:latin typeface="Inter"/>
                <a:ea typeface="Inter"/>
                <a:cs typeface="Inter"/>
                <a:sym typeface="Inter"/>
              </a:defRPr>
            </a:lvl1pPr>
            <a:lvl2pPr lvl="1" rtl="0">
              <a:spcBef>
                <a:spcPts val="1200"/>
              </a:spcBef>
              <a:spcAft>
                <a:spcPts val="0"/>
              </a:spcAft>
              <a:buClr>
                <a:schemeClr val="dk2"/>
              </a:buClr>
              <a:buSzPts val="1200"/>
              <a:buNone/>
              <a:defRPr b="1" sz="1200">
                <a:solidFill>
                  <a:schemeClr val="dk2"/>
                </a:solidFill>
              </a:defRPr>
            </a:lvl2pPr>
            <a:lvl3pPr lvl="2" rtl="0">
              <a:spcBef>
                <a:spcPts val="0"/>
              </a:spcBef>
              <a:spcAft>
                <a:spcPts val="0"/>
              </a:spcAft>
              <a:buClr>
                <a:schemeClr val="dk2"/>
              </a:buClr>
              <a:buSzPts val="1200"/>
              <a:buNone/>
              <a:defRPr b="1" sz="1200">
                <a:solidFill>
                  <a:schemeClr val="dk2"/>
                </a:solidFill>
              </a:defRPr>
            </a:lvl3pPr>
            <a:lvl4pPr lvl="3" rtl="0">
              <a:spcBef>
                <a:spcPts val="0"/>
              </a:spcBef>
              <a:spcAft>
                <a:spcPts val="0"/>
              </a:spcAft>
              <a:buClr>
                <a:schemeClr val="dk2"/>
              </a:buClr>
              <a:buSzPts val="1200"/>
              <a:buNone/>
              <a:defRPr b="1">
                <a:solidFill>
                  <a:schemeClr val="dk2"/>
                </a:solidFill>
              </a:defRPr>
            </a:lvl4pPr>
            <a:lvl5pPr lvl="4" rtl="0">
              <a:spcBef>
                <a:spcPts val="0"/>
              </a:spcBef>
              <a:spcAft>
                <a:spcPts val="0"/>
              </a:spcAft>
              <a:buClr>
                <a:schemeClr val="dk2"/>
              </a:buClr>
              <a:buSzPts val="1200"/>
              <a:buFont typeface="Inter"/>
              <a:buNone/>
              <a:defRPr b="1" sz="1200">
                <a:solidFill>
                  <a:schemeClr val="dk2"/>
                </a:solidFill>
                <a:latin typeface="Inter"/>
                <a:ea typeface="Inter"/>
                <a:cs typeface="Inter"/>
                <a:sym typeface="Inter"/>
              </a:defRPr>
            </a:lvl5pPr>
            <a:lvl6pPr lvl="5" rtl="0">
              <a:spcBef>
                <a:spcPts val="0"/>
              </a:spcBef>
              <a:spcAft>
                <a:spcPts val="0"/>
              </a:spcAft>
              <a:buClr>
                <a:schemeClr val="dk2"/>
              </a:buClr>
              <a:buSzPts val="1200"/>
              <a:buFont typeface="Inter"/>
              <a:buNone/>
              <a:defRPr sz="1200">
                <a:solidFill>
                  <a:schemeClr val="dk2"/>
                </a:solidFill>
                <a:latin typeface="Inter"/>
                <a:ea typeface="Inter"/>
                <a:cs typeface="Inter"/>
                <a:sym typeface="Inter"/>
              </a:defRPr>
            </a:lvl6pPr>
            <a:lvl7pPr lvl="6" rtl="0">
              <a:spcBef>
                <a:spcPts val="0"/>
              </a:spcBef>
              <a:spcAft>
                <a:spcPts val="0"/>
              </a:spcAft>
              <a:buClr>
                <a:schemeClr val="dk2"/>
              </a:buClr>
              <a:buSzPts val="1200"/>
              <a:buNone/>
              <a:defRPr>
                <a:solidFill>
                  <a:schemeClr val="dk2"/>
                </a:solidFill>
              </a:defRPr>
            </a:lvl7pPr>
            <a:lvl8pPr lvl="7" rtl="0">
              <a:spcBef>
                <a:spcPts val="0"/>
              </a:spcBef>
              <a:spcAft>
                <a:spcPts val="0"/>
              </a:spcAft>
              <a:buClr>
                <a:schemeClr val="dk2"/>
              </a:buClr>
              <a:buSzPts val="1200"/>
              <a:buNone/>
              <a:defRPr b="1" sz="1200">
                <a:solidFill>
                  <a:schemeClr val="dk2"/>
                </a:solidFill>
              </a:defRPr>
            </a:lvl8pPr>
            <a:lvl9pPr lvl="8" rtl="0">
              <a:spcBef>
                <a:spcPts val="0"/>
              </a:spcBef>
              <a:spcAft>
                <a:spcPts val="0"/>
              </a:spcAft>
              <a:buClr>
                <a:schemeClr val="dk2"/>
              </a:buClr>
              <a:buSzPts val="1200"/>
              <a:buFont typeface="Inter"/>
              <a:buNone/>
              <a:defRPr b="1" sz="1200">
                <a:solidFill>
                  <a:schemeClr val="dk2"/>
                </a:solidFill>
                <a:latin typeface="Inter"/>
                <a:ea typeface="Inter"/>
                <a:cs typeface="Inter"/>
                <a:sym typeface="Inter"/>
              </a:defRPr>
            </a:lvl9pPr>
          </a:lstStyle>
          <a:p/>
        </p:txBody>
      </p:sp>
      <p:sp>
        <p:nvSpPr>
          <p:cNvPr id="474" name="Google Shape;474;p45"/>
          <p:cNvSpPr txBox="1"/>
          <p:nvPr>
            <p:ph idx="8" type="subTitle"/>
          </p:nvPr>
        </p:nvSpPr>
        <p:spPr>
          <a:xfrm>
            <a:off x="3893400" y="27212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b="1" sz="1200">
                <a:solidFill>
                  <a:schemeClr val="dk2"/>
                </a:solidFill>
                <a:latin typeface="Inter"/>
                <a:ea typeface="Inter"/>
                <a:cs typeface="Inter"/>
                <a:sym typeface="Inter"/>
              </a:defRPr>
            </a:lvl1pPr>
            <a:lvl2pPr lvl="1" rtl="0">
              <a:spcBef>
                <a:spcPts val="1200"/>
              </a:spcBef>
              <a:spcAft>
                <a:spcPts val="0"/>
              </a:spcAft>
              <a:buClr>
                <a:schemeClr val="dk2"/>
              </a:buClr>
              <a:buSzPts val="1200"/>
              <a:buNone/>
              <a:defRPr b="1" sz="1200">
                <a:solidFill>
                  <a:schemeClr val="dk2"/>
                </a:solidFill>
              </a:defRPr>
            </a:lvl2pPr>
            <a:lvl3pPr lvl="2" rtl="0">
              <a:spcBef>
                <a:spcPts val="0"/>
              </a:spcBef>
              <a:spcAft>
                <a:spcPts val="0"/>
              </a:spcAft>
              <a:buClr>
                <a:schemeClr val="dk2"/>
              </a:buClr>
              <a:buSzPts val="1200"/>
              <a:buNone/>
              <a:defRPr b="1" sz="1200">
                <a:solidFill>
                  <a:schemeClr val="dk2"/>
                </a:solidFill>
              </a:defRPr>
            </a:lvl3pPr>
            <a:lvl4pPr lvl="3" rtl="0">
              <a:spcBef>
                <a:spcPts val="0"/>
              </a:spcBef>
              <a:spcAft>
                <a:spcPts val="0"/>
              </a:spcAft>
              <a:buClr>
                <a:schemeClr val="dk2"/>
              </a:buClr>
              <a:buSzPts val="1200"/>
              <a:buNone/>
              <a:defRPr b="1">
                <a:solidFill>
                  <a:schemeClr val="dk2"/>
                </a:solidFill>
              </a:defRPr>
            </a:lvl4pPr>
            <a:lvl5pPr lvl="4" rtl="0">
              <a:spcBef>
                <a:spcPts val="0"/>
              </a:spcBef>
              <a:spcAft>
                <a:spcPts val="0"/>
              </a:spcAft>
              <a:buClr>
                <a:schemeClr val="dk2"/>
              </a:buClr>
              <a:buSzPts val="1200"/>
              <a:buFont typeface="Inter"/>
              <a:buNone/>
              <a:defRPr b="1" sz="1200">
                <a:solidFill>
                  <a:schemeClr val="dk2"/>
                </a:solidFill>
                <a:latin typeface="Inter"/>
                <a:ea typeface="Inter"/>
                <a:cs typeface="Inter"/>
                <a:sym typeface="Inter"/>
              </a:defRPr>
            </a:lvl5pPr>
            <a:lvl6pPr lvl="5" rtl="0">
              <a:spcBef>
                <a:spcPts val="0"/>
              </a:spcBef>
              <a:spcAft>
                <a:spcPts val="0"/>
              </a:spcAft>
              <a:buClr>
                <a:schemeClr val="dk2"/>
              </a:buClr>
              <a:buSzPts val="1200"/>
              <a:buFont typeface="Inter"/>
              <a:buNone/>
              <a:defRPr sz="1200">
                <a:solidFill>
                  <a:schemeClr val="dk2"/>
                </a:solidFill>
                <a:latin typeface="Inter"/>
                <a:ea typeface="Inter"/>
                <a:cs typeface="Inter"/>
                <a:sym typeface="Inter"/>
              </a:defRPr>
            </a:lvl6pPr>
            <a:lvl7pPr lvl="6" rtl="0">
              <a:spcBef>
                <a:spcPts val="0"/>
              </a:spcBef>
              <a:spcAft>
                <a:spcPts val="0"/>
              </a:spcAft>
              <a:buClr>
                <a:schemeClr val="dk2"/>
              </a:buClr>
              <a:buSzPts val="1200"/>
              <a:buNone/>
              <a:defRPr>
                <a:solidFill>
                  <a:schemeClr val="dk2"/>
                </a:solidFill>
              </a:defRPr>
            </a:lvl7pPr>
            <a:lvl8pPr lvl="7" rtl="0">
              <a:spcBef>
                <a:spcPts val="0"/>
              </a:spcBef>
              <a:spcAft>
                <a:spcPts val="0"/>
              </a:spcAft>
              <a:buClr>
                <a:schemeClr val="dk2"/>
              </a:buClr>
              <a:buSzPts val="1200"/>
              <a:buNone/>
              <a:defRPr b="1" sz="1200">
                <a:solidFill>
                  <a:schemeClr val="dk2"/>
                </a:solidFill>
              </a:defRPr>
            </a:lvl8pPr>
            <a:lvl9pPr lvl="8" rtl="0">
              <a:spcBef>
                <a:spcPts val="0"/>
              </a:spcBef>
              <a:spcAft>
                <a:spcPts val="0"/>
              </a:spcAft>
              <a:buClr>
                <a:schemeClr val="dk2"/>
              </a:buClr>
              <a:buSzPts val="1200"/>
              <a:buFont typeface="Inter"/>
              <a:buNone/>
              <a:defRPr b="1" sz="1200">
                <a:solidFill>
                  <a:schemeClr val="dk2"/>
                </a:solidFill>
                <a:latin typeface="Inter"/>
                <a:ea typeface="Inter"/>
                <a:cs typeface="Inter"/>
                <a:sym typeface="Inter"/>
              </a:defRPr>
            </a:lvl9pPr>
          </a:lstStyle>
          <a:p/>
        </p:txBody>
      </p:sp>
      <p:sp>
        <p:nvSpPr>
          <p:cNvPr id="475" name="Google Shape;475;p45"/>
          <p:cNvSpPr txBox="1"/>
          <p:nvPr>
            <p:ph idx="9" type="subTitle"/>
          </p:nvPr>
        </p:nvSpPr>
        <p:spPr>
          <a:xfrm>
            <a:off x="7322450" y="27212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b="1" sz="1200">
                <a:solidFill>
                  <a:schemeClr val="dk2"/>
                </a:solidFill>
                <a:latin typeface="Inter"/>
                <a:ea typeface="Inter"/>
                <a:cs typeface="Inter"/>
                <a:sym typeface="Inter"/>
              </a:defRPr>
            </a:lvl1pPr>
            <a:lvl2pPr lvl="1" rtl="0">
              <a:spcBef>
                <a:spcPts val="1200"/>
              </a:spcBef>
              <a:spcAft>
                <a:spcPts val="0"/>
              </a:spcAft>
              <a:buClr>
                <a:schemeClr val="dk2"/>
              </a:buClr>
              <a:buSzPts val="1200"/>
              <a:buNone/>
              <a:defRPr b="1" sz="1200">
                <a:solidFill>
                  <a:schemeClr val="dk2"/>
                </a:solidFill>
              </a:defRPr>
            </a:lvl2pPr>
            <a:lvl3pPr lvl="2" rtl="0">
              <a:spcBef>
                <a:spcPts val="0"/>
              </a:spcBef>
              <a:spcAft>
                <a:spcPts val="0"/>
              </a:spcAft>
              <a:buClr>
                <a:schemeClr val="dk2"/>
              </a:buClr>
              <a:buSzPts val="1200"/>
              <a:buNone/>
              <a:defRPr b="1" sz="1200">
                <a:solidFill>
                  <a:schemeClr val="dk2"/>
                </a:solidFill>
              </a:defRPr>
            </a:lvl3pPr>
            <a:lvl4pPr lvl="3" rtl="0">
              <a:spcBef>
                <a:spcPts val="0"/>
              </a:spcBef>
              <a:spcAft>
                <a:spcPts val="0"/>
              </a:spcAft>
              <a:buClr>
                <a:schemeClr val="dk2"/>
              </a:buClr>
              <a:buSzPts val="1200"/>
              <a:buNone/>
              <a:defRPr b="1">
                <a:solidFill>
                  <a:schemeClr val="dk2"/>
                </a:solidFill>
              </a:defRPr>
            </a:lvl4pPr>
            <a:lvl5pPr lvl="4" rtl="0">
              <a:spcBef>
                <a:spcPts val="0"/>
              </a:spcBef>
              <a:spcAft>
                <a:spcPts val="0"/>
              </a:spcAft>
              <a:buClr>
                <a:schemeClr val="dk2"/>
              </a:buClr>
              <a:buSzPts val="1200"/>
              <a:buFont typeface="Inter"/>
              <a:buNone/>
              <a:defRPr b="1" sz="1200">
                <a:solidFill>
                  <a:schemeClr val="dk2"/>
                </a:solidFill>
                <a:latin typeface="Inter"/>
                <a:ea typeface="Inter"/>
                <a:cs typeface="Inter"/>
                <a:sym typeface="Inter"/>
              </a:defRPr>
            </a:lvl5pPr>
            <a:lvl6pPr lvl="5" rtl="0">
              <a:spcBef>
                <a:spcPts val="0"/>
              </a:spcBef>
              <a:spcAft>
                <a:spcPts val="0"/>
              </a:spcAft>
              <a:buClr>
                <a:schemeClr val="dk2"/>
              </a:buClr>
              <a:buSzPts val="1200"/>
              <a:buFont typeface="Inter"/>
              <a:buNone/>
              <a:defRPr sz="1200">
                <a:solidFill>
                  <a:schemeClr val="dk2"/>
                </a:solidFill>
                <a:latin typeface="Inter"/>
                <a:ea typeface="Inter"/>
                <a:cs typeface="Inter"/>
                <a:sym typeface="Inter"/>
              </a:defRPr>
            </a:lvl6pPr>
            <a:lvl7pPr lvl="6" rtl="0">
              <a:spcBef>
                <a:spcPts val="0"/>
              </a:spcBef>
              <a:spcAft>
                <a:spcPts val="0"/>
              </a:spcAft>
              <a:buClr>
                <a:schemeClr val="dk2"/>
              </a:buClr>
              <a:buSzPts val="1200"/>
              <a:buNone/>
              <a:defRPr>
                <a:solidFill>
                  <a:schemeClr val="dk2"/>
                </a:solidFill>
              </a:defRPr>
            </a:lvl7pPr>
            <a:lvl8pPr lvl="7" rtl="0">
              <a:spcBef>
                <a:spcPts val="0"/>
              </a:spcBef>
              <a:spcAft>
                <a:spcPts val="0"/>
              </a:spcAft>
              <a:buClr>
                <a:schemeClr val="dk2"/>
              </a:buClr>
              <a:buSzPts val="1200"/>
              <a:buNone/>
              <a:defRPr b="1" sz="1200">
                <a:solidFill>
                  <a:schemeClr val="dk2"/>
                </a:solidFill>
              </a:defRPr>
            </a:lvl8pPr>
            <a:lvl9pPr lvl="8" rtl="0">
              <a:spcBef>
                <a:spcPts val="0"/>
              </a:spcBef>
              <a:spcAft>
                <a:spcPts val="0"/>
              </a:spcAft>
              <a:buClr>
                <a:schemeClr val="dk2"/>
              </a:buClr>
              <a:buSzPts val="1200"/>
              <a:buFont typeface="Inter"/>
              <a:buNone/>
              <a:defRPr b="1" sz="1200">
                <a:solidFill>
                  <a:schemeClr val="dk2"/>
                </a:solidFill>
                <a:latin typeface="Inter"/>
                <a:ea typeface="Inter"/>
                <a:cs typeface="Inter"/>
                <a:sym typeface="Inter"/>
              </a:defRPr>
            </a:lvl9pPr>
          </a:lstStyle>
          <a:p/>
        </p:txBody>
      </p:sp>
      <p:pic>
        <p:nvPicPr>
          <p:cNvPr id="476" name="Google Shape;476;p45"/>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
        <p:nvSpPr>
          <p:cNvPr id="477" name="Google Shape;477;p45"/>
          <p:cNvSpPr txBox="1"/>
          <p:nvPr>
            <p:ph idx="13" type="subTitle"/>
          </p:nvPr>
        </p:nvSpPr>
        <p:spPr>
          <a:xfrm>
            <a:off x="2181100" y="22683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b="1" sz="1200">
                <a:solidFill>
                  <a:schemeClr val="dk2"/>
                </a:solidFill>
                <a:latin typeface="Inter"/>
                <a:ea typeface="Inter"/>
                <a:cs typeface="Inter"/>
                <a:sym typeface="Inter"/>
              </a:defRPr>
            </a:lvl1pPr>
            <a:lvl2pPr lvl="1" rtl="0">
              <a:spcBef>
                <a:spcPts val="1200"/>
              </a:spcBef>
              <a:spcAft>
                <a:spcPts val="0"/>
              </a:spcAft>
              <a:buClr>
                <a:schemeClr val="dk2"/>
              </a:buClr>
              <a:buSzPts val="1200"/>
              <a:buNone/>
              <a:defRPr b="1" sz="1200">
                <a:solidFill>
                  <a:schemeClr val="dk2"/>
                </a:solidFill>
              </a:defRPr>
            </a:lvl2pPr>
            <a:lvl3pPr lvl="2" rtl="0">
              <a:spcBef>
                <a:spcPts val="0"/>
              </a:spcBef>
              <a:spcAft>
                <a:spcPts val="0"/>
              </a:spcAft>
              <a:buClr>
                <a:schemeClr val="dk2"/>
              </a:buClr>
              <a:buSzPts val="1200"/>
              <a:buNone/>
              <a:defRPr b="1" sz="1200">
                <a:solidFill>
                  <a:schemeClr val="dk2"/>
                </a:solidFill>
              </a:defRPr>
            </a:lvl3pPr>
            <a:lvl4pPr lvl="3" rtl="0">
              <a:spcBef>
                <a:spcPts val="0"/>
              </a:spcBef>
              <a:spcAft>
                <a:spcPts val="0"/>
              </a:spcAft>
              <a:buClr>
                <a:schemeClr val="dk2"/>
              </a:buClr>
              <a:buSzPts val="1200"/>
              <a:buNone/>
              <a:defRPr b="1">
                <a:solidFill>
                  <a:schemeClr val="dk2"/>
                </a:solidFill>
              </a:defRPr>
            </a:lvl4pPr>
            <a:lvl5pPr lvl="4" rtl="0">
              <a:spcBef>
                <a:spcPts val="0"/>
              </a:spcBef>
              <a:spcAft>
                <a:spcPts val="0"/>
              </a:spcAft>
              <a:buClr>
                <a:schemeClr val="dk2"/>
              </a:buClr>
              <a:buSzPts val="1200"/>
              <a:buFont typeface="Inter"/>
              <a:buNone/>
              <a:defRPr b="1" sz="1200">
                <a:solidFill>
                  <a:schemeClr val="dk2"/>
                </a:solidFill>
                <a:latin typeface="Inter"/>
                <a:ea typeface="Inter"/>
                <a:cs typeface="Inter"/>
                <a:sym typeface="Inter"/>
              </a:defRPr>
            </a:lvl5pPr>
            <a:lvl6pPr lvl="5" rtl="0">
              <a:spcBef>
                <a:spcPts val="0"/>
              </a:spcBef>
              <a:spcAft>
                <a:spcPts val="0"/>
              </a:spcAft>
              <a:buClr>
                <a:schemeClr val="dk2"/>
              </a:buClr>
              <a:buSzPts val="1200"/>
              <a:buFont typeface="Inter"/>
              <a:buNone/>
              <a:defRPr sz="1200">
                <a:solidFill>
                  <a:schemeClr val="dk2"/>
                </a:solidFill>
                <a:latin typeface="Inter"/>
                <a:ea typeface="Inter"/>
                <a:cs typeface="Inter"/>
                <a:sym typeface="Inter"/>
              </a:defRPr>
            </a:lvl6pPr>
            <a:lvl7pPr lvl="6" rtl="0">
              <a:spcBef>
                <a:spcPts val="0"/>
              </a:spcBef>
              <a:spcAft>
                <a:spcPts val="0"/>
              </a:spcAft>
              <a:buClr>
                <a:schemeClr val="dk2"/>
              </a:buClr>
              <a:buSzPts val="1200"/>
              <a:buNone/>
              <a:defRPr>
                <a:solidFill>
                  <a:schemeClr val="dk2"/>
                </a:solidFill>
              </a:defRPr>
            </a:lvl7pPr>
            <a:lvl8pPr lvl="7" rtl="0">
              <a:spcBef>
                <a:spcPts val="0"/>
              </a:spcBef>
              <a:spcAft>
                <a:spcPts val="0"/>
              </a:spcAft>
              <a:buClr>
                <a:schemeClr val="dk2"/>
              </a:buClr>
              <a:buSzPts val="1200"/>
              <a:buNone/>
              <a:defRPr b="1" sz="1200">
                <a:solidFill>
                  <a:schemeClr val="dk2"/>
                </a:solidFill>
              </a:defRPr>
            </a:lvl8pPr>
            <a:lvl9pPr lvl="8" rtl="0">
              <a:spcBef>
                <a:spcPts val="0"/>
              </a:spcBef>
              <a:spcAft>
                <a:spcPts val="0"/>
              </a:spcAft>
              <a:buClr>
                <a:schemeClr val="dk2"/>
              </a:buClr>
              <a:buSzPts val="1200"/>
              <a:buFont typeface="Inter"/>
              <a:buNone/>
              <a:defRPr b="1" sz="1200">
                <a:solidFill>
                  <a:schemeClr val="dk2"/>
                </a:solidFill>
                <a:latin typeface="Inter"/>
                <a:ea typeface="Inter"/>
                <a:cs typeface="Inter"/>
                <a:sym typeface="Inter"/>
              </a:defRPr>
            </a:lvl9pPr>
          </a:lstStyle>
          <a:p/>
        </p:txBody>
      </p:sp>
      <p:sp>
        <p:nvSpPr>
          <p:cNvPr id="478" name="Google Shape;478;p45"/>
          <p:cNvSpPr txBox="1"/>
          <p:nvPr>
            <p:ph idx="14" type="subTitle"/>
          </p:nvPr>
        </p:nvSpPr>
        <p:spPr>
          <a:xfrm>
            <a:off x="5614600" y="2268350"/>
            <a:ext cx="1357200" cy="153900"/>
          </a:xfrm>
          <a:prstGeom prst="rect">
            <a:avLst/>
          </a:prstGeom>
        </p:spPr>
        <p:txBody>
          <a:bodyPr anchorCtr="0" anchor="t" bIns="0" lIns="0" spcFirstLastPara="1" rIns="0" wrap="square" tIns="0">
            <a:spAutoFit/>
          </a:bodyPr>
          <a:lstStyle>
            <a:lvl1pPr indent="0" lvl="0" marL="0" marR="0" rtl="0" algn="l">
              <a:lnSpc>
                <a:spcPct val="115000"/>
              </a:lnSpc>
              <a:spcBef>
                <a:spcPts val="0"/>
              </a:spcBef>
              <a:spcAft>
                <a:spcPts val="0"/>
              </a:spcAft>
              <a:buNone/>
              <a:defRPr b="1" sz="1200">
                <a:solidFill>
                  <a:schemeClr val="dk2"/>
                </a:solidFill>
                <a:latin typeface="Inter"/>
                <a:ea typeface="Inter"/>
                <a:cs typeface="Inter"/>
                <a:sym typeface="Inter"/>
              </a:defRPr>
            </a:lvl1pPr>
            <a:lvl2pPr lvl="1" rtl="0">
              <a:spcBef>
                <a:spcPts val="1200"/>
              </a:spcBef>
              <a:spcAft>
                <a:spcPts val="0"/>
              </a:spcAft>
              <a:buClr>
                <a:schemeClr val="dk2"/>
              </a:buClr>
              <a:buSzPts val="1200"/>
              <a:buNone/>
              <a:defRPr b="1" sz="1200">
                <a:solidFill>
                  <a:schemeClr val="dk2"/>
                </a:solidFill>
              </a:defRPr>
            </a:lvl2pPr>
            <a:lvl3pPr lvl="2" rtl="0">
              <a:spcBef>
                <a:spcPts val="0"/>
              </a:spcBef>
              <a:spcAft>
                <a:spcPts val="0"/>
              </a:spcAft>
              <a:buClr>
                <a:schemeClr val="dk2"/>
              </a:buClr>
              <a:buSzPts val="1200"/>
              <a:buNone/>
              <a:defRPr b="1" sz="1200">
                <a:solidFill>
                  <a:schemeClr val="dk2"/>
                </a:solidFill>
              </a:defRPr>
            </a:lvl3pPr>
            <a:lvl4pPr lvl="3" rtl="0">
              <a:spcBef>
                <a:spcPts val="0"/>
              </a:spcBef>
              <a:spcAft>
                <a:spcPts val="0"/>
              </a:spcAft>
              <a:buClr>
                <a:schemeClr val="dk2"/>
              </a:buClr>
              <a:buSzPts val="1200"/>
              <a:buNone/>
              <a:defRPr b="1">
                <a:solidFill>
                  <a:schemeClr val="dk2"/>
                </a:solidFill>
              </a:defRPr>
            </a:lvl4pPr>
            <a:lvl5pPr lvl="4" rtl="0">
              <a:spcBef>
                <a:spcPts val="0"/>
              </a:spcBef>
              <a:spcAft>
                <a:spcPts val="0"/>
              </a:spcAft>
              <a:buClr>
                <a:schemeClr val="dk2"/>
              </a:buClr>
              <a:buSzPts val="1200"/>
              <a:buFont typeface="Inter"/>
              <a:buNone/>
              <a:defRPr b="1" sz="1200">
                <a:solidFill>
                  <a:schemeClr val="dk2"/>
                </a:solidFill>
                <a:latin typeface="Inter"/>
                <a:ea typeface="Inter"/>
                <a:cs typeface="Inter"/>
                <a:sym typeface="Inter"/>
              </a:defRPr>
            </a:lvl5pPr>
            <a:lvl6pPr lvl="5" rtl="0">
              <a:spcBef>
                <a:spcPts val="0"/>
              </a:spcBef>
              <a:spcAft>
                <a:spcPts val="0"/>
              </a:spcAft>
              <a:buClr>
                <a:schemeClr val="dk2"/>
              </a:buClr>
              <a:buSzPts val="1200"/>
              <a:buFont typeface="Inter"/>
              <a:buNone/>
              <a:defRPr sz="1200">
                <a:solidFill>
                  <a:schemeClr val="dk2"/>
                </a:solidFill>
                <a:latin typeface="Inter"/>
                <a:ea typeface="Inter"/>
                <a:cs typeface="Inter"/>
                <a:sym typeface="Inter"/>
              </a:defRPr>
            </a:lvl6pPr>
            <a:lvl7pPr lvl="6" rtl="0">
              <a:spcBef>
                <a:spcPts val="0"/>
              </a:spcBef>
              <a:spcAft>
                <a:spcPts val="0"/>
              </a:spcAft>
              <a:buClr>
                <a:schemeClr val="dk2"/>
              </a:buClr>
              <a:buSzPts val="1200"/>
              <a:buNone/>
              <a:defRPr>
                <a:solidFill>
                  <a:schemeClr val="dk2"/>
                </a:solidFill>
              </a:defRPr>
            </a:lvl7pPr>
            <a:lvl8pPr lvl="7" rtl="0">
              <a:spcBef>
                <a:spcPts val="0"/>
              </a:spcBef>
              <a:spcAft>
                <a:spcPts val="0"/>
              </a:spcAft>
              <a:buClr>
                <a:schemeClr val="dk2"/>
              </a:buClr>
              <a:buSzPts val="1200"/>
              <a:buNone/>
              <a:defRPr b="1" sz="1200">
                <a:solidFill>
                  <a:schemeClr val="dk2"/>
                </a:solidFill>
              </a:defRPr>
            </a:lvl8pPr>
            <a:lvl9pPr lvl="8" rtl="0">
              <a:spcBef>
                <a:spcPts val="0"/>
              </a:spcBef>
              <a:spcAft>
                <a:spcPts val="0"/>
              </a:spcAft>
              <a:buClr>
                <a:schemeClr val="dk2"/>
              </a:buClr>
              <a:buSzPts val="1200"/>
              <a:buFont typeface="Inter"/>
              <a:buNone/>
              <a:defRPr b="1" sz="1200">
                <a:solidFill>
                  <a:schemeClr val="dk2"/>
                </a:solidFill>
                <a:latin typeface="Inter"/>
                <a:ea typeface="Inter"/>
                <a:cs typeface="Inter"/>
                <a:sym typeface="Inter"/>
              </a:defRPr>
            </a:lvl9pPr>
          </a:lstStyle>
          <a:p/>
        </p:txBody>
      </p:sp>
      <p:sp>
        <p:nvSpPr>
          <p:cNvPr id="479" name="Google Shape;479;p45"/>
          <p:cNvSpPr txBox="1"/>
          <p:nvPr>
            <p:ph idx="15" type="subTitle"/>
          </p:nvPr>
        </p:nvSpPr>
        <p:spPr>
          <a:xfrm>
            <a:off x="464350" y="1927350"/>
            <a:ext cx="1357200" cy="488400"/>
          </a:xfrm>
          <a:prstGeom prst="rect">
            <a:avLst/>
          </a:prstGeom>
        </p:spPr>
        <p:txBody>
          <a:bodyPr anchorCtr="0" anchor="t" bIns="0" lIns="0" spcFirstLastPara="1" rIns="0" wrap="square" tIns="0">
            <a:noAutofit/>
          </a:bodyPr>
          <a:lstStyle>
            <a:lvl1pPr indent="0" lvl="0" marL="0" marR="0" rtl="0" algn="l">
              <a:lnSpc>
                <a:spcPct val="115000"/>
              </a:lnSpc>
              <a:spcBef>
                <a:spcPts val="0"/>
              </a:spcBef>
              <a:spcAft>
                <a:spcPts val="0"/>
              </a:spcAft>
              <a:buNone/>
              <a:defRPr sz="800">
                <a:solidFill>
                  <a:schemeClr val="lt1"/>
                </a:solidFill>
                <a:latin typeface="Inter"/>
                <a:ea typeface="Inter"/>
                <a:cs typeface="Inter"/>
                <a:sym typeface="Inter"/>
              </a:defRPr>
            </a:lvl1pPr>
            <a:lvl2pPr lvl="1" rtl="0">
              <a:spcBef>
                <a:spcPts val="1200"/>
              </a:spcBef>
              <a:spcAft>
                <a:spcPts val="0"/>
              </a:spcAft>
              <a:buClr>
                <a:schemeClr val="lt1"/>
              </a:buClr>
              <a:buSzPts val="800"/>
              <a:buNone/>
              <a:defRPr sz="800">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800"/>
              <a:buNone/>
              <a:defRPr sz="800">
                <a:solidFill>
                  <a:schemeClr val="lt1"/>
                </a:solidFill>
              </a:defRPr>
            </a:lvl4pPr>
            <a:lvl5pPr lvl="4" rtl="0">
              <a:spcBef>
                <a:spcPts val="0"/>
              </a:spcBef>
              <a:spcAft>
                <a:spcPts val="0"/>
              </a:spcAft>
              <a:buClr>
                <a:schemeClr val="lt1"/>
              </a:buClr>
              <a:buSzPts val="800"/>
              <a:buFont typeface="Inter"/>
              <a:buNone/>
              <a:defRPr sz="800">
                <a:solidFill>
                  <a:schemeClr val="lt1"/>
                </a:solidFill>
                <a:latin typeface="Inter"/>
                <a:ea typeface="Inter"/>
                <a:cs typeface="Inter"/>
                <a:sym typeface="Inter"/>
              </a:defRPr>
            </a:lvl5pPr>
            <a:lvl6pPr lvl="5" rtl="0">
              <a:spcBef>
                <a:spcPts val="0"/>
              </a:spcBef>
              <a:spcAft>
                <a:spcPts val="0"/>
              </a:spcAft>
              <a:buClr>
                <a:schemeClr val="lt1"/>
              </a:buClr>
              <a:buSzPts val="800"/>
              <a:buFont typeface="Inter"/>
              <a:buNone/>
              <a:defRPr b="0" sz="800">
                <a:solidFill>
                  <a:schemeClr val="lt1"/>
                </a:solidFill>
                <a:latin typeface="Inter"/>
                <a:ea typeface="Inter"/>
                <a:cs typeface="Inter"/>
                <a:sym typeface="Inter"/>
              </a:defRPr>
            </a:lvl6pPr>
            <a:lvl7pPr lvl="6" rtl="0">
              <a:spcBef>
                <a:spcPts val="0"/>
              </a:spcBef>
              <a:spcAft>
                <a:spcPts val="0"/>
              </a:spcAft>
              <a:buClr>
                <a:schemeClr val="lt1"/>
              </a:buClr>
              <a:buSzPts val="800"/>
              <a:buNone/>
              <a:defRPr b="0" sz="800">
                <a:solidFill>
                  <a:schemeClr val="lt1"/>
                </a:solidFill>
              </a:defRPr>
            </a:lvl7pPr>
            <a:lvl8pPr lvl="7" rtl="0">
              <a:spcBef>
                <a:spcPts val="0"/>
              </a:spcBef>
              <a:spcAft>
                <a:spcPts val="0"/>
              </a:spcAft>
              <a:buClr>
                <a:schemeClr val="lt1"/>
              </a:buClr>
              <a:buSzPts val="800"/>
              <a:buNone/>
              <a:defRPr sz="800">
                <a:solidFill>
                  <a:schemeClr val="lt1"/>
                </a:solidFill>
              </a:defRPr>
            </a:lvl8pPr>
            <a:lvl9pPr lvl="8" rtl="0">
              <a:spcBef>
                <a:spcPts val="0"/>
              </a:spcBef>
              <a:spcAft>
                <a:spcPts val="0"/>
              </a:spcAft>
              <a:buClr>
                <a:schemeClr val="lt1"/>
              </a:buClr>
              <a:buSzPts val="800"/>
              <a:buFont typeface="Inter"/>
              <a:buNone/>
              <a:defRPr>
                <a:solidFill>
                  <a:schemeClr val="lt1"/>
                </a:solidFill>
                <a:latin typeface="Inter"/>
                <a:ea typeface="Inter"/>
                <a:cs typeface="Inter"/>
                <a:sym typeface="Inter"/>
              </a:defRPr>
            </a:lvl9pPr>
          </a:lstStyle>
          <a:p/>
        </p:txBody>
      </p:sp>
      <p:sp>
        <p:nvSpPr>
          <p:cNvPr id="480" name="Google Shape;480;p45"/>
          <p:cNvSpPr txBox="1"/>
          <p:nvPr>
            <p:ph idx="16" type="subTitle"/>
          </p:nvPr>
        </p:nvSpPr>
        <p:spPr>
          <a:xfrm>
            <a:off x="3893400" y="1927350"/>
            <a:ext cx="1357200" cy="488400"/>
          </a:xfrm>
          <a:prstGeom prst="rect">
            <a:avLst/>
          </a:prstGeom>
        </p:spPr>
        <p:txBody>
          <a:bodyPr anchorCtr="0" anchor="t" bIns="0" lIns="0" spcFirstLastPara="1" rIns="0" wrap="square" tIns="0">
            <a:noAutofit/>
          </a:bodyPr>
          <a:lstStyle>
            <a:lvl1pPr indent="0" lvl="0" marL="0" marR="0" rtl="0" algn="l">
              <a:lnSpc>
                <a:spcPct val="115000"/>
              </a:lnSpc>
              <a:spcBef>
                <a:spcPts val="0"/>
              </a:spcBef>
              <a:spcAft>
                <a:spcPts val="0"/>
              </a:spcAft>
              <a:buNone/>
              <a:defRPr sz="800">
                <a:solidFill>
                  <a:schemeClr val="lt1"/>
                </a:solidFill>
                <a:latin typeface="Inter"/>
                <a:ea typeface="Inter"/>
                <a:cs typeface="Inter"/>
                <a:sym typeface="Inter"/>
              </a:defRPr>
            </a:lvl1pPr>
            <a:lvl2pPr lvl="1" rtl="0">
              <a:spcBef>
                <a:spcPts val="1200"/>
              </a:spcBef>
              <a:spcAft>
                <a:spcPts val="0"/>
              </a:spcAft>
              <a:buClr>
                <a:schemeClr val="lt1"/>
              </a:buClr>
              <a:buSzPts val="800"/>
              <a:buNone/>
              <a:defRPr sz="800">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800"/>
              <a:buNone/>
              <a:defRPr sz="800">
                <a:solidFill>
                  <a:schemeClr val="lt1"/>
                </a:solidFill>
              </a:defRPr>
            </a:lvl4pPr>
            <a:lvl5pPr lvl="4" rtl="0">
              <a:spcBef>
                <a:spcPts val="0"/>
              </a:spcBef>
              <a:spcAft>
                <a:spcPts val="0"/>
              </a:spcAft>
              <a:buClr>
                <a:schemeClr val="lt1"/>
              </a:buClr>
              <a:buSzPts val="800"/>
              <a:buFont typeface="Inter"/>
              <a:buNone/>
              <a:defRPr sz="800">
                <a:solidFill>
                  <a:schemeClr val="lt1"/>
                </a:solidFill>
                <a:latin typeface="Inter"/>
                <a:ea typeface="Inter"/>
                <a:cs typeface="Inter"/>
                <a:sym typeface="Inter"/>
              </a:defRPr>
            </a:lvl5pPr>
            <a:lvl6pPr lvl="5" rtl="0">
              <a:spcBef>
                <a:spcPts val="0"/>
              </a:spcBef>
              <a:spcAft>
                <a:spcPts val="0"/>
              </a:spcAft>
              <a:buClr>
                <a:schemeClr val="lt1"/>
              </a:buClr>
              <a:buSzPts val="800"/>
              <a:buFont typeface="Inter"/>
              <a:buNone/>
              <a:defRPr b="0" sz="800">
                <a:solidFill>
                  <a:schemeClr val="lt1"/>
                </a:solidFill>
                <a:latin typeface="Inter"/>
                <a:ea typeface="Inter"/>
                <a:cs typeface="Inter"/>
                <a:sym typeface="Inter"/>
              </a:defRPr>
            </a:lvl6pPr>
            <a:lvl7pPr lvl="6" rtl="0">
              <a:spcBef>
                <a:spcPts val="0"/>
              </a:spcBef>
              <a:spcAft>
                <a:spcPts val="0"/>
              </a:spcAft>
              <a:buClr>
                <a:schemeClr val="lt1"/>
              </a:buClr>
              <a:buSzPts val="800"/>
              <a:buNone/>
              <a:defRPr b="0" sz="800">
                <a:solidFill>
                  <a:schemeClr val="lt1"/>
                </a:solidFill>
              </a:defRPr>
            </a:lvl7pPr>
            <a:lvl8pPr lvl="7" rtl="0">
              <a:spcBef>
                <a:spcPts val="0"/>
              </a:spcBef>
              <a:spcAft>
                <a:spcPts val="0"/>
              </a:spcAft>
              <a:buClr>
                <a:schemeClr val="lt1"/>
              </a:buClr>
              <a:buSzPts val="800"/>
              <a:buNone/>
              <a:defRPr sz="800">
                <a:solidFill>
                  <a:schemeClr val="lt1"/>
                </a:solidFill>
              </a:defRPr>
            </a:lvl8pPr>
            <a:lvl9pPr lvl="8" rtl="0">
              <a:spcBef>
                <a:spcPts val="0"/>
              </a:spcBef>
              <a:spcAft>
                <a:spcPts val="0"/>
              </a:spcAft>
              <a:buClr>
                <a:schemeClr val="lt1"/>
              </a:buClr>
              <a:buSzPts val="800"/>
              <a:buFont typeface="Inter"/>
              <a:buNone/>
              <a:defRPr>
                <a:solidFill>
                  <a:schemeClr val="lt1"/>
                </a:solidFill>
                <a:latin typeface="Inter"/>
                <a:ea typeface="Inter"/>
                <a:cs typeface="Inter"/>
                <a:sym typeface="Inter"/>
              </a:defRPr>
            </a:lvl9pPr>
          </a:lstStyle>
          <a:p/>
        </p:txBody>
      </p:sp>
      <p:sp>
        <p:nvSpPr>
          <p:cNvPr id="481" name="Google Shape;481;p45"/>
          <p:cNvSpPr txBox="1"/>
          <p:nvPr>
            <p:ph idx="17" type="subTitle"/>
          </p:nvPr>
        </p:nvSpPr>
        <p:spPr>
          <a:xfrm>
            <a:off x="7322450" y="1927350"/>
            <a:ext cx="1357200" cy="488400"/>
          </a:xfrm>
          <a:prstGeom prst="rect">
            <a:avLst/>
          </a:prstGeom>
        </p:spPr>
        <p:txBody>
          <a:bodyPr anchorCtr="0" anchor="t" bIns="0" lIns="0" spcFirstLastPara="1" rIns="0" wrap="square" tIns="0">
            <a:noAutofit/>
          </a:bodyPr>
          <a:lstStyle>
            <a:lvl1pPr indent="0" lvl="0" marL="0" marR="0" rtl="0" algn="l">
              <a:lnSpc>
                <a:spcPct val="115000"/>
              </a:lnSpc>
              <a:spcBef>
                <a:spcPts val="0"/>
              </a:spcBef>
              <a:spcAft>
                <a:spcPts val="0"/>
              </a:spcAft>
              <a:buNone/>
              <a:defRPr sz="800">
                <a:solidFill>
                  <a:schemeClr val="lt1"/>
                </a:solidFill>
                <a:latin typeface="Inter"/>
                <a:ea typeface="Inter"/>
                <a:cs typeface="Inter"/>
                <a:sym typeface="Inter"/>
              </a:defRPr>
            </a:lvl1pPr>
            <a:lvl2pPr lvl="1" rtl="0">
              <a:spcBef>
                <a:spcPts val="1200"/>
              </a:spcBef>
              <a:spcAft>
                <a:spcPts val="0"/>
              </a:spcAft>
              <a:buClr>
                <a:schemeClr val="lt1"/>
              </a:buClr>
              <a:buSzPts val="800"/>
              <a:buNone/>
              <a:defRPr sz="800">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800"/>
              <a:buNone/>
              <a:defRPr sz="800">
                <a:solidFill>
                  <a:schemeClr val="lt1"/>
                </a:solidFill>
              </a:defRPr>
            </a:lvl4pPr>
            <a:lvl5pPr lvl="4" rtl="0">
              <a:spcBef>
                <a:spcPts val="0"/>
              </a:spcBef>
              <a:spcAft>
                <a:spcPts val="0"/>
              </a:spcAft>
              <a:buClr>
                <a:schemeClr val="lt1"/>
              </a:buClr>
              <a:buSzPts val="800"/>
              <a:buFont typeface="Inter"/>
              <a:buNone/>
              <a:defRPr sz="800">
                <a:solidFill>
                  <a:schemeClr val="lt1"/>
                </a:solidFill>
                <a:latin typeface="Inter"/>
                <a:ea typeface="Inter"/>
                <a:cs typeface="Inter"/>
                <a:sym typeface="Inter"/>
              </a:defRPr>
            </a:lvl5pPr>
            <a:lvl6pPr lvl="5" rtl="0">
              <a:spcBef>
                <a:spcPts val="0"/>
              </a:spcBef>
              <a:spcAft>
                <a:spcPts val="0"/>
              </a:spcAft>
              <a:buClr>
                <a:schemeClr val="lt1"/>
              </a:buClr>
              <a:buSzPts val="800"/>
              <a:buFont typeface="Inter"/>
              <a:buNone/>
              <a:defRPr b="0" sz="800">
                <a:solidFill>
                  <a:schemeClr val="lt1"/>
                </a:solidFill>
                <a:latin typeface="Inter"/>
                <a:ea typeface="Inter"/>
                <a:cs typeface="Inter"/>
                <a:sym typeface="Inter"/>
              </a:defRPr>
            </a:lvl6pPr>
            <a:lvl7pPr lvl="6" rtl="0">
              <a:spcBef>
                <a:spcPts val="0"/>
              </a:spcBef>
              <a:spcAft>
                <a:spcPts val="0"/>
              </a:spcAft>
              <a:buClr>
                <a:schemeClr val="lt1"/>
              </a:buClr>
              <a:buSzPts val="800"/>
              <a:buNone/>
              <a:defRPr b="0" sz="800">
                <a:solidFill>
                  <a:schemeClr val="lt1"/>
                </a:solidFill>
              </a:defRPr>
            </a:lvl7pPr>
            <a:lvl8pPr lvl="7" rtl="0">
              <a:spcBef>
                <a:spcPts val="0"/>
              </a:spcBef>
              <a:spcAft>
                <a:spcPts val="0"/>
              </a:spcAft>
              <a:buClr>
                <a:schemeClr val="lt1"/>
              </a:buClr>
              <a:buSzPts val="800"/>
              <a:buNone/>
              <a:defRPr sz="800">
                <a:solidFill>
                  <a:schemeClr val="lt1"/>
                </a:solidFill>
              </a:defRPr>
            </a:lvl8pPr>
            <a:lvl9pPr lvl="8" rtl="0">
              <a:spcBef>
                <a:spcPts val="0"/>
              </a:spcBef>
              <a:spcAft>
                <a:spcPts val="0"/>
              </a:spcAft>
              <a:buClr>
                <a:schemeClr val="lt1"/>
              </a:buClr>
              <a:buSzPts val="800"/>
              <a:buFont typeface="Inter"/>
              <a:buNone/>
              <a:defRPr>
                <a:solidFill>
                  <a:schemeClr val="lt1"/>
                </a:solidFill>
                <a:latin typeface="Inter"/>
                <a:ea typeface="Inter"/>
                <a:cs typeface="Inter"/>
                <a:sym typeface="Inter"/>
              </a:defRPr>
            </a:lvl9pPr>
          </a:lstStyle>
          <a:p/>
        </p:txBody>
      </p:sp>
      <p:sp>
        <p:nvSpPr>
          <p:cNvPr id="482" name="Google Shape;482;p45"/>
          <p:cNvSpPr txBox="1"/>
          <p:nvPr>
            <p:ph idx="18" type="subTitle"/>
          </p:nvPr>
        </p:nvSpPr>
        <p:spPr>
          <a:xfrm>
            <a:off x="2178875" y="3208850"/>
            <a:ext cx="1357200" cy="488400"/>
          </a:xfrm>
          <a:prstGeom prst="rect">
            <a:avLst/>
          </a:prstGeom>
        </p:spPr>
        <p:txBody>
          <a:bodyPr anchorCtr="0" anchor="t" bIns="0" lIns="0" spcFirstLastPara="1" rIns="0" wrap="square" tIns="0">
            <a:noAutofit/>
          </a:bodyPr>
          <a:lstStyle>
            <a:lvl1pPr indent="0" lvl="0" marL="0" marR="0" rtl="0" algn="l">
              <a:lnSpc>
                <a:spcPct val="115000"/>
              </a:lnSpc>
              <a:spcBef>
                <a:spcPts val="0"/>
              </a:spcBef>
              <a:spcAft>
                <a:spcPts val="0"/>
              </a:spcAft>
              <a:buNone/>
              <a:defRPr sz="800">
                <a:solidFill>
                  <a:schemeClr val="lt1"/>
                </a:solidFill>
                <a:latin typeface="Inter"/>
                <a:ea typeface="Inter"/>
                <a:cs typeface="Inter"/>
                <a:sym typeface="Inter"/>
              </a:defRPr>
            </a:lvl1pPr>
            <a:lvl2pPr lvl="1" rtl="0">
              <a:spcBef>
                <a:spcPts val="1200"/>
              </a:spcBef>
              <a:spcAft>
                <a:spcPts val="0"/>
              </a:spcAft>
              <a:buClr>
                <a:schemeClr val="lt1"/>
              </a:buClr>
              <a:buSzPts val="800"/>
              <a:buNone/>
              <a:defRPr sz="800">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800"/>
              <a:buNone/>
              <a:defRPr sz="800">
                <a:solidFill>
                  <a:schemeClr val="lt1"/>
                </a:solidFill>
              </a:defRPr>
            </a:lvl4pPr>
            <a:lvl5pPr lvl="4" rtl="0">
              <a:spcBef>
                <a:spcPts val="0"/>
              </a:spcBef>
              <a:spcAft>
                <a:spcPts val="0"/>
              </a:spcAft>
              <a:buClr>
                <a:schemeClr val="lt1"/>
              </a:buClr>
              <a:buSzPts val="800"/>
              <a:buFont typeface="Inter"/>
              <a:buNone/>
              <a:defRPr sz="800">
                <a:solidFill>
                  <a:schemeClr val="lt1"/>
                </a:solidFill>
                <a:latin typeface="Inter"/>
                <a:ea typeface="Inter"/>
                <a:cs typeface="Inter"/>
                <a:sym typeface="Inter"/>
              </a:defRPr>
            </a:lvl5pPr>
            <a:lvl6pPr lvl="5" rtl="0">
              <a:spcBef>
                <a:spcPts val="0"/>
              </a:spcBef>
              <a:spcAft>
                <a:spcPts val="0"/>
              </a:spcAft>
              <a:buClr>
                <a:schemeClr val="lt1"/>
              </a:buClr>
              <a:buSzPts val="800"/>
              <a:buFont typeface="Inter"/>
              <a:buNone/>
              <a:defRPr b="0" sz="800">
                <a:solidFill>
                  <a:schemeClr val="lt1"/>
                </a:solidFill>
                <a:latin typeface="Inter"/>
                <a:ea typeface="Inter"/>
                <a:cs typeface="Inter"/>
                <a:sym typeface="Inter"/>
              </a:defRPr>
            </a:lvl6pPr>
            <a:lvl7pPr lvl="6" rtl="0">
              <a:spcBef>
                <a:spcPts val="0"/>
              </a:spcBef>
              <a:spcAft>
                <a:spcPts val="0"/>
              </a:spcAft>
              <a:buClr>
                <a:schemeClr val="lt1"/>
              </a:buClr>
              <a:buSzPts val="800"/>
              <a:buNone/>
              <a:defRPr b="0" sz="800">
                <a:solidFill>
                  <a:schemeClr val="lt1"/>
                </a:solidFill>
              </a:defRPr>
            </a:lvl7pPr>
            <a:lvl8pPr lvl="7" rtl="0">
              <a:spcBef>
                <a:spcPts val="0"/>
              </a:spcBef>
              <a:spcAft>
                <a:spcPts val="0"/>
              </a:spcAft>
              <a:buClr>
                <a:schemeClr val="lt1"/>
              </a:buClr>
              <a:buSzPts val="800"/>
              <a:buNone/>
              <a:defRPr sz="800">
                <a:solidFill>
                  <a:schemeClr val="lt1"/>
                </a:solidFill>
              </a:defRPr>
            </a:lvl8pPr>
            <a:lvl9pPr lvl="8" rtl="0">
              <a:spcBef>
                <a:spcPts val="0"/>
              </a:spcBef>
              <a:spcAft>
                <a:spcPts val="0"/>
              </a:spcAft>
              <a:buClr>
                <a:schemeClr val="lt1"/>
              </a:buClr>
              <a:buSzPts val="800"/>
              <a:buFont typeface="Inter"/>
              <a:buNone/>
              <a:defRPr>
                <a:solidFill>
                  <a:schemeClr val="lt1"/>
                </a:solidFill>
                <a:latin typeface="Inter"/>
                <a:ea typeface="Inter"/>
                <a:cs typeface="Inter"/>
                <a:sym typeface="Inter"/>
              </a:defRPr>
            </a:lvl9pPr>
          </a:lstStyle>
          <a:p/>
        </p:txBody>
      </p:sp>
      <p:sp>
        <p:nvSpPr>
          <p:cNvPr id="483" name="Google Shape;483;p45"/>
          <p:cNvSpPr txBox="1"/>
          <p:nvPr>
            <p:ph idx="19" type="subTitle"/>
          </p:nvPr>
        </p:nvSpPr>
        <p:spPr>
          <a:xfrm>
            <a:off x="5607925" y="3208850"/>
            <a:ext cx="1357200" cy="488400"/>
          </a:xfrm>
          <a:prstGeom prst="rect">
            <a:avLst/>
          </a:prstGeom>
        </p:spPr>
        <p:txBody>
          <a:bodyPr anchorCtr="0" anchor="t" bIns="0" lIns="0" spcFirstLastPara="1" rIns="0" wrap="square" tIns="0">
            <a:noAutofit/>
          </a:bodyPr>
          <a:lstStyle>
            <a:lvl1pPr indent="0" lvl="0" marL="0" marR="0" rtl="0" algn="l">
              <a:lnSpc>
                <a:spcPct val="115000"/>
              </a:lnSpc>
              <a:spcBef>
                <a:spcPts val="0"/>
              </a:spcBef>
              <a:spcAft>
                <a:spcPts val="0"/>
              </a:spcAft>
              <a:buNone/>
              <a:defRPr sz="800">
                <a:solidFill>
                  <a:schemeClr val="lt1"/>
                </a:solidFill>
                <a:latin typeface="Inter"/>
                <a:ea typeface="Inter"/>
                <a:cs typeface="Inter"/>
                <a:sym typeface="Inter"/>
              </a:defRPr>
            </a:lvl1pPr>
            <a:lvl2pPr lvl="1" rtl="0">
              <a:spcBef>
                <a:spcPts val="1200"/>
              </a:spcBef>
              <a:spcAft>
                <a:spcPts val="0"/>
              </a:spcAft>
              <a:buClr>
                <a:schemeClr val="lt1"/>
              </a:buClr>
              <a:buSzPts val="800"/>
              <a:buNone/>
              <a:defRPr sz="800">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800"/>
              <a:buNone/>
              <a:defRPr sz="800">
                <a:solidFill>
                  <a:schemeClr val="lt1"/>
                </a:solidFill>
              </a:defRPr>
            </a:lvl4pPr>
            <a:lvl5pPr lvl="4" rtl="0">
              <a:spcBef>
                <a:spcPts val="0"/>
              </a:spcBef>
              <a:spcAft>
                <a:spcPts val="0"/>
              </a:spcAft>
              <a:buClr>
                <a:schemeClr val="lt1"/>
              </a:buClr>
              <a:buSzPts val="800"/>
              <a:buFont typeface="Inter"/>
              <a:buNone/>
              <a:defRPr sz="800">
                <a:solidFill>
                  <a:schemeClr val="lt1"/>
                </a:solidFill>
                <a:latin typeface="Inter"/>
                <a:ea typeface="Inter"/>
                <a:cs typeface="Inter"/>
                <a:sym typeface="Inter"/>
              </a:defRPr>
            </a:lvl5pPr>
            <a:lvl6pPr lvl="5" rtl="0">
              <a:spcBef>
                <a:spcPts val="0"/>
              </a:spcBef>
              <a:spcAft>
                <a:spcPts val="0"/>
              </a:spcAft>
              <a:buClr>
                <a:schemeClr val="lt1"/>
              </a:buClr>
              <a:buSzPts val="800"/>
              <a:buFont typeface="Inter"/>
              <a:buNone/>
              <a:defRPr b="0" sz="800">
                <a:solidFill>
                  <a:schemeClr val="lt1"/>
                </a:solidFill>
                <a:latin typeface="Inter"/>
                <a:ea typeface="Inter"/>
                <a:cs typeface="Inter"/>
                <a:sym typeface="Inter"/>
              </a:defRPr>
            </a:lvl6pPr>
            <a:lvl7pPr lvl="6" rtl="0">
              <a:spcBef>
                <a:spcPts val="0"/>
              </a:spcBef>
              <a:spcAft>
                <a:spcPts val="0"/>
              </a:spcAft>
              <a:buClr>
                <a:schemeClr val="lt1"/>
              </a:buClr>
              <a:buSzPts val="800"/>
              <a:buNone/>
              <a:defRPr b="0" sz="800">
                <a:solidFill>
                  <a:schemeClr val="lt1"/>
                </a:solidFill>
              </a:defRPr>
            </a:lvl7pPr>
            <a:lvl8pPr lvl="7" rtl="0">
              <a:spcBef>
                <a:spcPts val="0"/>
              </a:spcBef>
              <a:spcAft>
                <a:spcPts val="0"/>
              </a:spcAft>
              <a:buClr>
                <a:schemeClr val="lt1"/>
              </a:buClr>
              <a:buSzPts val="800"/>
              <a:buNone/>
              <a:defRPr sz="800">
                <a:solidFill>
                  <a:schemeClr val="lt1"/>
                </a:solidFill>
              </a:defRPr>
            </a:lvl8pPr>
            <a:lvl9pPr lvl="8" rtl="0">
              <a:spcBef>
                <a:spcPts val="0"/>
              </a:spcBef>
              <a:spcAft>
                <a:spcPts val="0"/>
              </a:spcAft>
              <a:buClr>
                <a:schemeClr val="lt1"/>
              </a:buClr>
              <a:buSzPts val="800"/>
              <a:buFont typeface="Inter"/>
              <a:buNone/>
              <a:defRPr>
                <a:solidFill>
                  <a:schemeClr val="lt1"/>
                </a:solidFill>
                <a:latin typeface="Inter"/>
                <a:ea typeface="Inter"/>
                <a:cs typeface="Inter"/>
                <a:sym typeface="Inter"/>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1A">
  <p:cSld name="TITLE_AND_BODY_2_1_1">
    <p:bg>
      <p:bgPr>
        <a:solidFill>
          <a:schemeClr val="accent4"/>
        </a:solidFill>
      </p:bgPr>
    </p:bg>
    <p:spTree>
      <p:nvGrpSpPr>
        <p:cNvPr id="484" name="Shape 484"/>
        <p:cNvGrpSpPr/>
        <p:nvPr/>
      </p:nvGrpSpPr>
      <p:grpSpPr>
        <a:xfrm>
          <a:off x="0" y="0"/>
          <a:ext cx="0" cy="0"/>
          <a:chOff x="0" y="0"/>
          <a:chExt cx="0" cy="0"/>
        </a:xfrm>
      </p:grpSpPr>
      <p:sp>
        <p:nvSpPr>
          <p:cNvPr id="485" name="Google Shape;485;p46"/>
          <p:cNvSpPr txBox="1"/>
          <p:nvPr>
            <p:ph type="title"/>
          </p:nvPr>
        </p:nvSpPr>
        <p:spPr>
          <a:xfrm>
            <a:off x="457200" y="1636550"/>
            <a:ext cx="8229600" cy="2355000"/>
          </a:xfrm>
          <a:prstGeom prst="rect">
            <a:avLst/>
          </a:prstGeom>
        </p:spPr>
        <p:txBody>
          <a:bodyPr anchorCtr="0" anchor="t" bIns="0" lIns="0" spcFirstLastPara="1" rIns="0" wrap="square" tIns="0">
            <a:spAutoFit/>
          </a:bodyPr>
          <a:lstStyle>
            <a:lvl1pPr indent="0" lvl="0" marL="0" marR="0" rtl="0">
              <a:lnSpc>
                <a:spcPct val="85000"/>
              </a:lnSpc>
              <a:spcBef>
                <a:spcPts val="0"/>
              </a:spcBef>
              <a:spcAft>
                <a:spcPts val="0"/>
              </a:spcAft>
              <a:buNone/>
              <a:defRPr sz="7200"/>
            </a:lvl1pPr>
            <a:lvl2pPr lvl="1" rtl="0">
              <a:spcBef>
                <a:spcPts val="0"/>
              </a:spcBef>
              <a:spcAft>
                <a:spcPts val="0"/>
              </a:spcAft>
              <a:buSzPts val="7200"/>
              <a:buNone/>
              <a:defRPr sz="7200">
                <a:latin typeface="Lora"/>
                <a:ea typeface="Lora"/>
                <a:cs typeface="Lora"/>
                <a:sym typeface="Lora"/>
              </a:defRPr>
            </a:lvl2pPr>
            <a:lvl3pPr lvl="2" rtl="0">
              <a:spcBef>
                <a:spcPts val="0"/>
              </a:spcBef>
              <a:spcAft>
                <a:spcPts val="0"/>
              </a:spcAft>
              <a:buSzPts val="7200"/>
              <a:buNone/>
              <a:defRPr sz="7200">
                <a:latin typeface="Lora"/>
                <a:ea typeface="Lora"/>
                <a:cs typeface="Lora"/>
                <a:sym typeface="Lora"/>
              </a:defRPr>
            </a:lvl3pPr>
            <a:lvl4pPr lvl="3" rtl="0">
              <a:spcBef>
                <a:spcPts val="0"/>
              </a:spcBef>
              <a:spcAft>
                <a:spcPts val="0"/>
              </a:spcAft>
              <a:buSzPts val="7200"/>
              <a:buNone/>
              <a:defRPr sz="7200">
                <a:latin typeface="Lora"/>
                <a:ea typeface="Lora"/>
                <a:cs typeface="Lora"/>
                <a:sym typeface="Lora"/>
              </a:defRPr>
            </a:lvl4pPr>
            <a:lvl5pPr lvl="4" rtl="0">
              <a:spcBef>
                <a:spcPts val="0"/>
              </a:spcBef>
              <a:spcAft>
                <a:spcPts val="0"/>
              </a:spcAft>
              <a:buSzPts val="7200"/>
              <a:buNone/>
              <a:defRPr sz="7200">
                <a:latin typeface="Lora"/>
                <a:ea typeface="Lora"/>
                <a:cs typeface="Lora"/>
                <a:sym typeface="Lora"/>
              </a:defRPr>
            </a:lvl5pPr>
            <a:lvl6pPr lvl="5" rtl="0">
              <a:spcBef>
                <a:spcPts val="0"/>
              </a:spcBef>
              <a:spcAft>
                <a:spcPts val="0"/>
              </a:spcAft>
              <a:buSzPts val="7200"/>
              <a:buNone/>
              <a:defRPr sz="7200">
                <a:latin typeface="Lora"/>
                <a:ea typeface="Lora"/>
                <a:cs typeface="Lora"/>
                <a:sym typeface="Lora"/>
              </a:defRPr>
            </a:lvl6pPr>
            <a:lvl7pPr lvl="6" rtl="0">
              <a:spcBef>
                <a:spcPts val="0"/>
              </a:spcBef>
              <a:spcAft>
                <a:spcPts val="0"/>
              </a:spcAft>
              <a:buSzPts val="7200"/>
              <a:buNone/>
              <a:defRPr sz="7200">
                <a:latin typeface="Lora"/>
                <a:ea typeface="Lora"/>
                <a:cs typeface="Lora"/>
                <a:sym typeface="Lora"/>
              </a:defRPr>
            </a:lvl7pPr>
            <a:lvl8pPr lvl="7" rtl="0">
              <a:spcBef>
                <a:spcPts val="0"/>
              </a:spcBef>
              <a:spcAft>
                <a:spcPts val="0"/>
              </a:spcAft>
              <a:buSzPts val="7200"/>
              <a:buNone/>
              <a:defRPr sz="7200">
                <a:latin typeface="Lora"/>
                <a:ea typeface="Lora"/>
                <a:cs typeface="Lora"/>
                <a:sym typeface="Lora"/>
              </a:defRPr>
            </a:lvl8pPr>
            <a:lvl9pPr lvl="8" rtl="0">
              <a:spcBef>
                <a:spcPts val="0"/>
              </a:spcBef>
              <a:spcAft>
                <a:spcPts val="0"/>
              </a:spcAft>
              <a:buSzPts val="7200"/>
              <a:buNone/>
              <a:defRPr sz="7200">
                <a:latin typeface="Lora"/>
                <a:ea typeface="Lora"/>
                <a:cs typeface="Lora"/>
                <a:sym typeface="Lora"/>
              </a:defRPr>
            </a:lvl9pPr>
          </a:lstStyle>
          <a:p/>
        </p:txBody>
      </p:sp>
      <p:sp>
        <p:nvSpPr>
          <p:cNvPr id="486" name="Google Shape;486;p46"/>
          <p:cNvSpPr txBox="1"/>
          <p:nvPr>
            <p:ph idx="1" type="subTitle"/>
          </p:nvPr>
        </p:nvSpPr>
        <p:spPr>
          <a:xfrm>
            <a:off x="457200" y="1043225"/>
            <a:ext cx="4554000" cy="215400"/>
          </a:xfrm>
          <a:prstGeom prst="rect">
            <a:avLst/>
          </a:prstGeom>
        </p:spPr>
        <p:txBody>
          <a:bodyPr anchorCtr="0" anchor="t" bIns="0" lIns="0" spcFirstLastPara="1" rIns="0" wrap="square" tIns="0">
            <a:spAutoFit/>
          </a:bodyPr>
          <a:lstStyle>
            <a:lvl1pPr indent="0" lvl="0" marL="0" marR="0" rtl="0">
              <a:lnSpc>
                <a:spcPct val="115000"/>
              </a:lnSpc>
              <a:spcBef>
                <a:spcPts val="0"/>
              </a:spcBef>
              <a:spcAft>
                <a:spcPts val="0"/>
              </a:spcAft>
              <a:buNone/>
              <a:defRPr b="1" i="1"/>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1B">
  <p:cSld name="TITLE_AND_BODY_2_1_1_1">
    <p:bg>
      <p:bgPr>
        <a:solidFill>
          <a:schemeClr val="accent5"/>
        </a:solidFill>
      </p:bgPr>
    </p:bg>
    <p:spTree>
      <p:nvGrpSpPr>
        <p:cNvPr id="487" name="Shape 487"/>
        <p:cNvGrpSpPr/>
        <p:nvPr/>
      </p:nvGrpSpPr>
      <p:grpSpPr>
        <a:xfrm>
          <a:off x="0" y="0"/>
          <a:ext cx="0" cy="0"/>
          <a:chOff x="0" y="0"/>
          <a:chExt cx="0" cy="0"/>
        </a:xfrm>
      </p:grpSpPr>
      <p:sp>
        <p:nvSpPr>
          <p:cNvPr id="488" name="Google Shape;488;p47"/>
          <p:cNvSpPr txBox="1"/>
          <p:nvPr>
            <p:ph type="title"/>
          </p:nvPr>
        </p:nvSpPr>
        <p:spPr>
          <a:xfrm>
            <a:off x="457200" y="1636550"/>
            <a:ext cx="8229600" cy="2355000"/>
          </a:xfrm>
          <a:prstGeom prst="rect">
            <a:avLst/>
          </a:prstGeom>
        </p:spPr>
        <p:txBody>
          <a:bodyPr anchorCtr="0" anchor="t" bIns="0" lIns="0" spcFirstLastPara="1" rIns="0" wrap="square" tIns="0">
            <a:spAutoFit/>
          </a:bodyPr>
          <a:lstStyle>
            <a:lvl1pPr indent="0" lvl="0" marL="0" marR="0" rtl="0">
              <a:lnSpc>
                <a:spcPct val="85000"/>
              </a:lnSpc>
              <a:spcBef>
                <a:spcPts val="0"/>
              </a:spcBef>
              <a:spcAft>
                <a:spcPts val="0"/>
              </a:spcAft>
              <a:buNone/>
              <a:defRPr sz="7200"/>
            </a:lvl1pPr>
            <a:lvl2pPr lvl="1" rtl="0">
              <a:spcBef>
                <a:spcPts val="0"/>
              </a:spcBef>
              <a:spcAft>
                <a:spcPts val="0"/>
              </a:spcAft>
              <a:buSzPts val="7200"/>
              <a:buNone/>
              <a:defRPr sz="7200">
                <a:latin typeface="Lora"/>
                <a:ea typeface="Lora"/>
                <a:cs typeface="Lora"/>
                <a:sym typeface="Lora"/>
              </a:defRPr>
            </a:lvl2pPr>
            <a:lvl3pPr lvl="2" rtl="0">
              <a:spcBef>
                <a:spcPts val="0"/>
              </a:spcBef>
              <a:spcAft>
                <a:spcPts val="0"/>
              </a:spcAft>
              <a:buSzPts val="7200"/>
              <a:buNone/>
              <a:defRPr sz="7200">
                <a:latin typeface="Lora"/>
                <a:ea typeface="Lora"/>
                <a:cs typeface="Lora"/>
                <a:sym typeface="Lora"/>
              </a:defRPr>
            </a:lvl3pPr>
            <a:lvl4pPr lvl="3" rtl="0">
              <a:spcBef>
                <a:spcPts val="0"/>
              </a:spcBef>
              <a:spcAft>
                <a:spcPts val="0"/>
              </a:spcAft>
              <a:buSzPts val="7200"/>
              <a:buNone/>
              <a:defRPr sz="7200">
                <a:latin typeface="Lora"/>
                <a:ea typeface="Lora"/>
                <a:cs typeface="Lora"/>
                <a:sym typeface="Lora"/>
              </a:defRPr>
            </a:lvl4pPr>
            <a:lvl5pPr lvl="4" rtl="0">
              <a:spcBef>
                <a:spcPts val="0"/>
              </a:spcBef>
              <a:spcAft>
                <a:spcPts val="0"/>
              </a:spcAft>
              <a:buSzPts val="7200"/>
              <a:buNone/>
              <a:defRPr sz="7200">
                <a:latin typeface="Lora"/>
                <a:ea typeface="Lora"/>
                <a:cs typeface="Lora"/>
                <a:sym typeface="Lora"/>
              </a:defRPr>
            </a:lvl5pPr>
            <a:lvl6pPr lvl="5" rtl="0">
              <a:spcBef>
                <a:spcPts val="0"/>
              </a:spcBef>
              <a:spcAft>
                <a:spcPts val="0"/>
              </a:spcAft>
              <a:buSzPts val="7200"/>
              <a:buNone/>
              <a:defRPr sz="7200">
                <a:latin typeface="Lora"/>
                <a:ea typeface="Lora"/>
                <a:cs typeface="Lora"/>
                <a:sym typeface="Lora"/>
              </a:defRPr>
            </a:lvl6pPr>
            <a:lvl7pPr lvl="6" rtl="0">
              <a:spcBef>
                <a:spcPts val="0"/>
              </a:spcBef>
              <a:spcAft>
                <a:spcPts val="0"/>
              </a:spcAft>
              <a:buSzPts val="7200"/>
              <a:buNone/>
              <a:defRPr sz="7200">
                <a:latin typeface="Lora"/>
                <a:ea typeface="Lora"/>
                <a:cs typeface="Lora"/>
                <a:sym typeface="Lora"/>
              </a:defRPr>
            </a:lvl7pPr>
            <a:lvl8pPr lvl="7" rtl="0">
              <a:spcBef>
                <a:spcPts val="0"/>
              </a:spcBef>
              <a:spcAft>
                <a:spcPts val="0"/>
              </a:spcAft>
              <a:buSzPts val="7200"/>
              <a:buNone/>
              <a:defRPr sz="7200">
                <a:latin typeface="Lora"/>
                <a:ea typeface="Lora"/>
                <a:cs typeface="Lora"/>
                <a:sym typeface="Lora"/>
              </a:defRPr>
            </a:lvl8pPr>
            <a:lvl9pPr lvl="8" rtl="0">
              <a:spcBef>
                <a:spcPts val="0"/>
              </a:spcBef>
              <a:spcAft>
                <a:spcPts val="0"/>
              </a:spcAft>
              <a:buSzPts val="7200"/>
              <a:buNone/>
              <a:defRPr sz="7200">
                <a:latin typeface="Lora"/>
                <a:ea typeface="Lora"/>
                <a:cs typeface="Lora"/>
                <a:sym typeface="Lora"/>
              </a:defRPr>
            </a:lvl9pPr>
          </a:lstStyle>
          <a:p/>
        </p:txBody>
      </p:sp>
      <p:sp>
        <p:nvSpPr>
          <p:cNvPr id="489" name="Google Shape;489;p47"/>
          <p:cNvSpPr txBox="1"/>
          <p:nvPr>
            <p:ph idx="1" type="subTitle"/>
          </p:nvPr>
        </p:nvSpPr>
        <p:spPr>
          <a:xfrm>
            <a:off x="457200" y="1043225"/>
            <a:ext cx="4554000" cy="215400"/>
          </a:xfrm>
          <a:prstGeom prst="rect">
            <a:avLst/>
          </a:prstGeom>
        </p:spPr>
        <p:txBody>
          <a:bodyPr anchorCtr="0" anchor="t" bIns="0" lIns="0" spcFirstLastPara="1" rIns="0" wrap="square" tIns="0">
            <a:spAutoFit/>
          </a:bodyPr>
          <a:lstStyle>
            <a:lvl1pPr indent="0" lvl="0" marL="0" marR="0" rtl="0">
              <a:lnSpc>
                <a:spcPct val="115000"/>
              </a:lnSpc>
              <a:spcBef>
                <a:spcPts val="0"/>
              </a:spcBef>
              <a:spcAft>
                <a:spcPts val="0"/>
              </a:spcAft>
              <a:buNone/>
              <a:defRPr b="1" i="1"/>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2A">
  <p:cSld name="TITLE_AND_BODY_2_1_1_1_1">
    <p:bg>
      <p:bgPr>
        <a:solidFill>
          <a:schemeClr val="dk2"/>
        </a:solidFill>
      </p:bgPr>
    </p:bg>
    <p:spTree>
      <p:nvGrpSpPr>
        <p:cNvPr id="490" name="Shape 490"/>
        <p:cNvGrpSpPr/>
        <p:nvPr/>
      </p:nvGrpSpPr>
      <p:grpSpPr>
        <a:xfrm>
          <a:off x="0" y="0"/>
          <a:ext cx="0" cy="0"/>
          <a:chOff x="0" y="0"/>
          <a:chExt cx="0" cy="0"/>
        </a:xfrm>
      </p:grpSpPr>
      <p:sp>
        <p:nvSpPr>
          <p:cNvPr id="491" name="Google Shape;491;p48"/>
          <p:cNvSpPr txBox="1"/>
          <p:nvPr>
            <p:ph type="title"/>
          </p:nvPr>
        </p:nvSpPr>
        <p:spPr>
          <a:xfrm>
            <a:off x="421475" y="1786800"/>
            <a:ext cx="1837800" cy="1569900"/>
          </a:xfrm>
          <a:prstGeom prst="rect">
            <a:avLst/>
          </a:prstGeom>
        </p:spPr>
        <p:txBody>
          <a:bodyPr anchorCtr="0" anchor="ctr" bIns="0" lIns="0" spcFirstLastPara="1" rIns="0" wrap="square" tIns="0">
            <a:noAutofit/>
          </a:bodyPr>
          <a:lstStyle>
            <a:lvl1pPr indent="0" lvl="0" marL="0" marR="0" rtl="0" algn="l">
              <a:lnSpc>
                <a:spcPct val="85000"/>
              </a:lnSpc>
              <a:spcBef>
                <a:spcPts val="0"/>
              </a:spcBef>
              <a:spcAft>
                <a:spcPts val="0"/>
              </a:spcAft>
              <a:buNone/>
              <a:defRPr sz="12000">
                <a:solidFill>
                  <a:srgbClr val="0F0F0F"/>
                </a:solidFill>
              </a:defRPr>
            </a:lvl1pPr>
            <a:lvl2pPr lvl="1" rtl="0" algn="ctr">
              <a:spcBef>
                <a:spcPts val="0"/>
              </a:spcBef>
              <a:spcAft>
                <a:spcPts val="0"/>
              </a:spcAft>
              <a:buSzPts val="2800"/>
              <a:buNone/>
              <a:defRPr>
                <a:latin typeface="Lora"/>
                <a:ea typeface="Lora"/>
                <a:cs typeface="Lora"/>
                <a:sym typeface="Lora"/>
              </a:defRPr>
            </a:lvl2pPr>
            <a:lvl3pPr lvl="2" rtl="0" algn="ctr">
              <a:spcBef>
                <a:spcPts val="0"/>
              </a:spcBef>
              <a:spcAft>
                <a:spcPts val="0"/>
              </a:spcAft>
              <a:buSzPts val="2800"/>
              <a:buNone/>
              <a:defRPr>
                <a:latin typeface="Lora"/>
                <a:ea typeface="Lora"/>
                <a:cs typeface="Lora"/>
                <a:sym typeface="Lora"/>
              </a:defRPr>
            </a:lvl3pPr>
            <a:lvl4pPr lvl="3" rtl="0" algn="ctr">
              <a:spcBef>
                <a:spcPts val="0"/>
              </a:spcBef>
              <a:spcAft>
                <a:spcPts val="0"/>
              </a:spcAft>
              <a:buSzPts val="2800"/>
              <a:buNone/>
              <a:defRPr>
                <a:latin typeface="Lora"/>
                <a:ea typeface="Lora"/>
                <a:cs typeface="Lora"/>
                <a:sym typeface="Lora"/>
              </a:defRPr>
            </a:lvl4pPr>
            <a:lvl5pPr lvl="4" rtl="0" algn="ctr">
              <a:spcBef>
                <a:spcPts val="0"/>
              </a:spcBef>
              <a:spcAft>
                <a:spcPts val="0"/>
              </a:spcAft>
              <a:buSzPts val="2800"/>
              <a:buNone/>
              <a:defRPr>
                <a:latin typeface="Lora"/>
                <a:ea typeface="Lora"/>
                <a:cs typeface="Lora"/>
                <a:sym typeface="Lora"/>
              </a:defRPr>
            </a:lvl5pPr>
            <a:lvl6pPr lvl="5" rtl="0" algn="ctr">
              <a:spcBef>
                <a:spcPts val="0"/>
              </a:spcBef>
              <a:spcAft>
                <a:spcPts val="0"/>
              </a:spcAft>
              <a:buSzPts val="2800"/>
              <a:buNone/>
              <a:defRPr>
                <a:latin typeface="Lora"/>
                <a:ea typeface="Lora"/>
                <a:cs typeface="Lora"/>
                <a:sym typeface="Lora"/>
              </a:defRPr>
            </a:lvl6pPr>
            <a:lvl7pPr lvl="6" rtl="0" algn="ctr">
              <a:spcBef>
                <a:spcPts val="0"/>
              </a:spcBef>
              <a:spcAft>
                <a:spcPts val="0"/>
              </a:spcAft>
              <a:buSzPts val="2800"/>
              <a:buNone/>
              <a:defRPr>
                <a:latin typeface="Lora"/>
                <a:ea typeface="Lora"/>
                <a:cs typeface="Lora"/>
                <a:sym typeface="Lora"/>
              </a:defRPr>
            </a:lvl7pPr>
            <a:lvl8pPr lvl="7" rtl="0" algn="ctr">
              <a:spcBef>
                <a:spcPts val="0"/>
              </a:spcBef>
              <a:spcAft>
                <a:spcPts val="0"/>
              </a:spcAft>
              <a:buSzPts val="2800"/>
              <a:buNone/>
              <a:defRPr>
                <a:latin typeface="Lora"/>
                <a:ea typeface="Lora"/>
                <a:cs typeface="Lora"/>
                <a:sym typeface="Lora"/>
              </a:defRPr>
            </a:lvl8pPr>
            <a:lvl9pPr lvl="8" rtl="0" algn="ctr">
              <a:spcBef>
                <a:spcPts val="0"/>
              </a:spcBef>
              <a:spcAft>
                <a:spcPts val="0"/>
              </a:spcAft>
              <a:buSzPts val="2800"/>
              <a:buNone/>
              <a:defRPr>
                <a:latin typeface="Lora"/>
                <a:ea typeface="Lora"/>
                <a:cs typeface="Lora"/>
                <a:sym typeface="Lora"/>
              </a:defRPr>
            </a:lvl9pPr>
          </a:lstStyle>
          <a:p/>
        </p:txBody>
      </p:sp>
      <p:sp>
        <p:nvSpPr>
          <p:cNvPr id="492" name="Google Shape;492;p48"/>
          <p:cNvSpPr txBox="1"/>
          <p:nvPr>
            <p:ph idx="1" type="subTitle"/>
          </p:nvPr>
        </p:nvSpPr>
        <p:spPr>
          <a:xfrm>
            <a:off x="457200" y="457200"/>
            <a:ext cx="4554000" cy="215400"/>
          </a:xfrm>
          <a:prstGeom prst="rect">
            <a:avLst/>
          </a:prstGeom>
        </p:spPr>
        <p:txBody>
          <a:bodyPr anchorCtr="0" anchor="t" bIns="0" lIns="0" spcFirstLastPara="1" rIns="0" wrap="square" tIns="0">
            <a:spAutoFit/>
          </a:bodyPr>
          <a:lstStyle>
            <a:lvl1pPr indent="0" lvl="0" marL="0" marR="0" rtl="0">
              <a:lnSpc>
                <a:spcPct val="115000"/>
              </a:lnSpc>
              <a:spcBef>
                <a:spcPts val="0"/>
              </a:spcBef>
              <a:spcAft>
                <a:spcPts val="0"/>
              </a:spcAft>
              <a:buNone/>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
        <p:nvSpPr>
          <p:cNvPr id="493" name="Google Shape;493;p48"/>
          <p:cNvSpPr txBox="1"/>
          <p:nvPr>
            <p:ph idx="2" type="title"/>
          </p:nvPr>
        </p:nvSpPr>
        <p:spPr>
          <a:xfrm>
            <a:off x="4572000" y="1786800"/>
            <a:ext cx="4114800" cy="1569900"/>
          </a:xfrm>
          <a:prstGeom prst="rect">
            <a:avLst/>
          </a:prstGeom>
        </p:spPr>
        <p:txBody>
          <a:bodyPr anchorCtr="0" anchor="ctr" bIns="0" lIns="0" spcFirstLastPara="1" rIns="0" wrap="square" tIns="0">
            <a:noAutofit/>
          </a:bodyPr>
          <a:lstStyle>
            <a:lvl1pPr indent="0" lvl="0" marL="0" marR="0" rtl="0" algn="l">
              <a:lnSpc>
                <a:spcPct val="85000"/>
              </a:lnSpc>
              <a:spcBef>
                <a:spcPts val="0"/>
              </a:spcBef>
              <a:spcAft>
                <a:spcPts val="0"/>
              </a:spcAft>
              <a:buNone/>
              <a:defRPr sz="6000">
                <a:solidFill>
                  <a:srgbClr val="0F0F0F"/>
                </a:solidFill>
              </a:defRPr>
            </a:lvl1pPr>
            <a:lvl2pPr lvl="1" rtl="0" algn="ctr">
              <a:spcBef>
                <a:spcPts val="0"/>
              </a:spcBef>
              <a:spcAft>
                <a:spcPts val="0"/>
              </a:spcAft>
              <a:buSzPts val="2800"/>
              <a:buNone/>
              <a:defRPr>
                <a:latin typeface="Lora"/>
                <a:ea typeface="Lora"/>
                <a:cs typeface="Lora"/>
                <a:sym typeface="Lora"/>
              </a:defRPr>
            </a:lvl2pPr>
            <a:lvl3pPr lvl="2" rtl="0" algn="ctr">
              <a:spcBef>
                <a:spcPts val="0"/>
              </a:spcBef>
              <a:spcAft>
                <a:spcPts val="0"/>
              </a:spcAft>
              <a:buSzPts val="2800"/>
              <a:buNone/>
              <a:defRPr>
                <a:latin typeface="Lora"/>
                <a:ea typeface="Lora"/>
                <a:cs typeface="Lora"/>
                <a:sym typeface="Lora"/>
              </a:defRPr>
            </a:lvl3pPr>
            <a:lvl4pPr lvl="3" rtl="0" algn="ctr">
              <a:spcBef>
                <a:spcPts val="0"/>
              </a:spcBef>
              <a:spcAft>
                <a:spcPts val="0"/>
              </a:spcAft>
              <a:buSzPts val="2800"/>
              <a:buNone/>
              <a:defRPr>
                <a:latin typeface="Lora"/>
                <a:ea typeface="Lora"/>
                <a:cs typeface="Lora"/>
                <a:sym typeface="Lora"/>
              </a:defRPr>
            </a:lvl4pPr>
            <a:lvl5pPr lvl="4" rtl="0" algn="ctr">
              <a:spcBef>
                <a:spcPts val="0"/>
              </a:spcBef>
              <a:spcAft>
                <a:spcPts val="0"/>
              </a:spcAft>
              <a:buSzPts val="2800"/>
              <a:buNone/>
              <a:defRPr>
                <a:latin typeface="Lora"/>
                <a:ea typeface="Lora"/>
                <a:cs typeface="Lora"/>
                <a:sym typeface="Lora"/>
              </a:defRPr>
            </a:lvl5pPr>
            <a:lvl6pPr lvl="5" rtl="0" algn="ctr">
              <a:spcBef>
                <a:spcPts val="0"/>
              </a:spcBef>
              <a:spcAft>
                <a:spcPts val="0"/>
              </a:spcAft>
              <a:buSzPts val="2800"/>
              <a:buNone/>
              <a:defRPr>
                <a:latin typeface="Lora"/>
                <a:ea typeface="Lora"/>
                <a:cs typeface="Lora"/>
                <a:sym typeface="Lora"/>
              </a:defRPr>
            </a:lvl6pPr>
            <a:lvl7pPr lvl="6" rtl="0" algn="ctr">
              <a:spcBef>
                <a:spcPts val="0"/>
              </a:spcBef>
              <a:spcAft>
                <a:spcPts val="0"/>
              </a:spcAft>
              <a:buSzPts val="2800"/>
              <a:buNone/>
              <a:defRPr>
                <a:latin typeface="Lora"/>
                <a:ea typeface="Lora"/>
                <a:cs typeface="Lora"/>
                <a:sym typeface="Lora"/>
              </a:defRPr>
            </a:lvl7pPr>
            <a:lvl8pPr lvl="7" rtl="0" algn="ctr">
              <a:spcBef>
                <a:spcPts val="0"/>
              </a:spcBef>
              <a:spcAft>
                <a:spcPts val="0"/>
              </a:spcAft>
              <a:buSzPts val="2800"/>
              <a:buNone/>
              <a:defRPr>
                <a:latin typeface="Lora"/>
                <a:ea typeface="Lora"/>
                <a:cs typeface="Lora"/>
                <a:sym typeface="Lora"/>
              </a:defRPr>
            </a:lvl8pPr>
            <a:lvl9pPr lvl="8" rtl="0" algn="ctr">
              <a:spcBef>
                <a:spcPts val="0"/>
              </a:spcBef>
              <a:spcAft>
                <a:spcPts val="0"/>
              </a:spcAft>
              <a:buSzPts val="2800"/>
              <a:buNone/>
              <a:defRPr>
                <a:latin typeface="Lora"/>
                <a:ea typeface="Lora"/>
                <a:cs typeface="Lora"/>
                <a:sym typeface="Lora"/>
              </a:defRPr>
            </a:lvl9pPr>
          </a:lstStyle>
          <a:p/>
        </p:txBody>
      </p:sp>
      <p:sp>
        <p:nvSpPr>
          <p:cNvPr id="494" name="Google Shape;494;p48"/>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495" name="Google Shape;495;p48"/>
          <p:cNvSpPr txBox="1"/>
          <p:nvPr>
            <p:ph idx="3"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496" name="Google Shape;496;p48"/>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2B">
  <p:cSld name="TITLE_AND_BODY_2_1_1_1_1_1">
    <p:bg>
      <p:bgPr>
        <a:solidFill>
          <a:schemeClr val="dk1"/>
        </a:solidFill>
      </p:bgPr>
    </p:bg>
    <p:spTree>
      <p:nvGrpSpPr>
        <p:cNvPr id="497" name="Shape 497"/>
        <p:cNvGrpSpPr/>
        <p:nvPr/>
      </p:nvGrpSpPr>
      <p:grpSpPr>
        <a:xfrm>
          <a:off x="0" y="0"/>
          <a:ext cx="0" cy="0"/>
          <a:chOff x="0" y="0"/>
          <a:chExt cx="0" cy="0"/>
        </a:xfrm>
      </p:grpSpPr>
      <p:sp>
        <p:nvSpPr>
          <p:cNvPr id="498" name="Google Shape;498;p49"/>
          <p:cNvSpPr txBox="1"/>
          <p:nvPr>
            <p:ph type="title"/>
          </p:nvPr>
        </p:nvSpPr>
        <p:spPr>
          <a:xfrm>
            <a:off x="421475" y="1786800"/>
            <a:ext cx="1837800" cy="1569900"/>
          </a:xfrm>
          <a:prstGeom prst="rect">
            <a:avLst/>
          </a:prstGeom>
        </p:spPr>
        <p:txBody>
          <a:bodyPr anchorCtr="0" anchor="ctr" bIns="0" lIns="0" spcFirstLastPara="1" rIns="0" wrap="square" tIns="0">
            <a:noAutofit/>
          </a:bodyPr>
          <a:lstStyle>
            <a:lvl1pPr indent="0" lvl="0" marL="0" marR="0" rtl="0" algn="l">
              <a:lnSpc>
                <a:spcPct val="85000"/>
              </a:lnSpc>
              <a:spcBef>
                <a:spcPts val="0"/>
              </a:spcBef>
              <a:spcAft>
                <a:spcPts val="0"/>
              </a:spcAft>
              <a:buNone/>
              <a:defRPr sz="12000">
                <a:solidFill>
                  <a:schemeClr val="lt1"/>
                </a:solidFill>
              </a:defRPr>
            </a:lvl1pPr>
            <a:lvl2pPr lvl="1" rtl="0" algn="ctr">
              <a:spcBef>
                <a:spcPts val="0"/>
              </a:spcBef>
              <a:spcAft>
                <a:spcPts val="0"/>
              </a:spcAft>
              <a:buClr>
                <a:schemeClr val="lt1"/>
              </a:buClr>
              <a:buSzPts val="2800"/>
              <a:buNone/>
              <a:defRPr>
                <a:solidFill>
                  <a:schemeClr val="lt1"/>
                </a:solidFill>
                <a:latin typeface="Lora"/>
                <a:ea typeface="Lora"/>
                <a:cs typeface="Lora"/>
                <a:sym typeface="Lora"/>
              </a:defRPr>
            </a:lvl2pPr>
            <a:lvl3pPr lvl="2" rtl="0" algn="ctr">
              <a:spcBef>
                <a:spcPts val="0"/>
              </a:spcBef>
              <a:spcAft>
                <a:spcPts val="0"/>
              </a:spcAft>
              <a:buClr>
                <a:schemeClr val="lt1"/>
              </a:buClr>
              <a:buSzPts val="2800"/>
              <a:buNone/>
              <a:defRPr>
                <a:solidFill>
                  <a:schemeClr val="lt1"/>
                </a:solidFill>
                <a:latin typeface="Lora"/>
                <a:ea typeface="Lora"/>
                <a:cs typeface="Lora"/>
                <a:sym typeface="Lora"/>
              </a:defRPr>
            </a:lvl3pPr>
            <a:lvl4pPr lvl="3" rtl="0" algn="ctr">
              <a:spcBef>
                <a:spcPts val="0"/>
              </a:spcBef>
              <a:spcAft>
                <a:spcPts val="0"/>
              </a:spcAft>
              <a:buClr>
                <a:schemeClr val="lt1"/>
              </a:buClr>
              <a:buSzPts val="2800"/>
              <a:buNone/>
              <a:defRPr>
                <a:solidFill>
                  <a:schemeClr val="lt1"/>
                </a:solidFill>
                <a:latin typeface="Lora"/>
                <a:ea typeface="Lora"/>
                <a:cs typeface="Lora"/>
                <a:sym typeface="Lora"/>
              </a:defRPr>
            </a:lvl4pPr>
            <a:lvl5pPr lvl="4" rtl="0" algn="ctr">
              <a:spcBef>
                <a:spcPts val="0"/>
              </a:spcBef>
              <a:spcAft>
                <a:spcPts val="0"/>
              </a:spcAft>
              <a:buClr>
                <a:schemeClr val="lt1"/>
              </a:buClr>
              <a:buSzPts val="2800"/>
              <a:buNone/>
              <a:defRPr>
                <a:solidFill>
                  <a:schemeClr val="lt1"/>
                </a:solidFill>
                <a:latin typeface="Lora"/>
                <a:ea typeface="Lora"/>
                <a:cs typeface="Lora"/>
                <a:sym typeface="Lora"/>
              </a:defRPr>
            </a:lvl5pPr>
            <a:lvl6pPr lvl="5" rtl="0" algn="ctr">
              <a:spcBef>
                <a:spcPts val="0"/>
              </a:spcBef>
              <a:spcAft>
                <a:spcPts val="0"/>
              </a:spcAft>
              <a:buClr>
                <a:schemeClr val="lt1"/>
              </a:buClr>
              <a:buSzPts val="2800"/>
              <a:buNone/>
              <a:defRPr>
                <a:solidFill>
                  <a:schemeClr val="lt1"/>
                </a:solidFill>
                <a:latin typeface="Lora"/>
                <a:ea typeface="Lora"/>
                <a:cs typeface="Lora"/>
                <a:sym typeface="Lora"/>
              </a:defRPr>
            </a:lvl6pPr>
            <a:lvl7pPr lvl="6" rtl="0" algn="ctr">
              <a:spcBef>
                <a:spcPts val="0"/>
              </a:spcBef>
              <a:spcAft>
                <a:spcPts val="0"/>
              </a:spcAft>
              <a:buClr>
                <a:schemeClr val="lt1"/>
              </a:buClr>
              <a:buSzPts val="2800"/>
              <a:buNone/>
              <a:defRPr>
                <a:solidFill>
                  <a:schemeClr val="lt1"/>
                </a:solidFill>
                <a:latin typeface="Lora"/>
                <a:ea typeface="Lora"/>
                <a:cs typeface="Lora"/>
                <a:sym typeface="Lora"/>
              </a:defRPr>
            </a:lvl7pPr>
            <a:lvl8pPr lvl="7" rtl="0" algn="ctr">
              <a:spcBef>
                <a:spcPts val="0"/>
              </a:spcBef>
              <a:spcAft>
                <a:spcPts val="0"/>
              </a:spcAft>
              <a:buClr>
                <a:schemeClr val="lt1"/>
              </a:buClr>
              <a:buSzPts val="2800"/>
              <a:buNone/>
              <a:defRPr>
                <a:solidFill>
                  <a:schemeClr val="lt1"/>
                </a:solidFill>
                <a:latin typeface="Lora"/>
                <a:ea typeface="Lora"/>
                <a:cs typeface="Lora"/>
                <a:sym typeface="Lora"/>
              </a:defRPr>
            </a:lvl8pPr>
            <a:lvl9pPr lvl="8" rtl="0" algn="ctr">
              <a:spcBef>
                <a:spcPts val="0"/>
              </a:spcBef>
              <a:spcAft>
                <a:spcPts val="0"/>
              </a:spcAft>
              <a:buClr>
                <a:schemeClr val="lt1"/>
              </a:buClr>
              <a:buSzPts val="2800"/>
              <a:buNone/>
              <a:defRPr>
                <a:solidFill>
                  <a:schemeClr val="lt1"/>
                </a:solidFill>
                <a:latin typeface="Lora"/>
                <a:ea typeface="Lora"/>
                <a:cs typeface="Lora"/>
                <a:sym typeface="Lora"/>
              </a:defRPr>
            </a:lvl9pPr>
          </a:lstStyle>
          <a:p/>
        </p:txBody>
      </p:sp>
      <p:sp>
        <p:nvSpPr>
          <p:cNvPr id="499" name="Google Shape;499;p49"/>
          <p:cNvSpPr txBox="1"/>
          <p:nvPr>
            <p:ph idx="1" type="subTitle"/>
          </p:nvPr>
        </p:nvSpPr>
        <p:spPr>
          <a:xfrm>
            <a:off x="457200" y="457200"/>
            <a:ext cx="4554000" cy="215400"/>
          </a:xfrm>
          <a:prstGeom prst="rect">
            <a:avLst/>
          </a:prstGeom>
        </p:spPr>
        <p:txBody>
          <a:bodyPr anchorCtr="0" anchor="t" bIns="0" lIns="0" spcFirstLastPara="1" rIns="0" wrap="square" tIns="0">
            <a:spAutoFit/>
          </a:bodyPr>
          <a:lstStyle>
            <a:lvl1pPr indent="0" lvl="0" marL="0" marR="0" rtl="0">
              <a:lnSpc>
                <a:spcPct val="115000"/>
              </a:lnSpc>
              <a:spcBef>
                <a:spcPts val="0"/>
              </a:spcBef>
              <a:spcAft>
                <a:spcPts val="0"/>
              </a:spcAft>
              <a:buNone/>
              <a:defRPr>
                <a:solidFill>
                  <a:schemeClr val="lt1"/>
                </a:solidFill>
              </a:defRPr>
            </a:lvl1pPr>
            <a:lvl2pPr lvl="1" rtl="0">
              <a:spcBef>
                <a:spcPts val="1200"/>
              </a:spcBef>
              <a:spcAft>
                <a:spcPts val="0"/>
              </a:spcAft>
              <a:buClr>
                <a:schemeClr val="lt1"/>
              </a:buClr>
              <a:buSzPts val="1400"/>
              <a:buFont typeface="Lora"/>
              <a:buNone/>
              <a:defRPr sz="1400">
                <a:solidFill>
                  <a:schemeClr val="lt1"/>
                </a:solidFill>
                <a:latin typeface="Lora"/>
                <a:ea typeface="Lora"/>
                <a:cs typeface="Lora"/>
                <a:sym typeface="Lora"/>
              </a:defRPr>
            </a:lvl2pPr>
            <a:lvl3pPr lvl="2" rtl="0">
              <a:spcBef>
                <a:spcPts val="0"/>
              </a:spcBef>
              <a:spcAft>
                <a:spcPts val="0"/>
              </a:spcAft>
              <a:buClr>
                <a:schemeClr val="lt1"/>
              </a:buClr>
              <a:buSzPts val="1400"/>
              <a:buFont typeface="Lora"/>
              <a:buNone/>
              <a:defRPr sz="1400">
                <a:solidFill>
                  <a:schemeClr val="lt1"/>
                </a:solidFill>
                <a:latin typeface="Lora"/>
                <a:ea typeface="Lora"/>
                <a:cs typeface="Lora"/>
                <a:sym typeface="Lora"/>
              </a:defRPr>
            </a:lvl3pPr>
            <a:lvl4pPr lvl="3" rtl="0">
              <a:spcBef>
                <a:spcPts val="0"/>
              </a:spcBef>
              <a:spcAft>
                <a:spcPts val="0"/>
              </a:spcAft>
              <a:buClr>
                <a:schemeClr val="lt1"/>
              </a:buClr>
              <a:buSzPts val="1400"/>
              <a:buFont typeface="Lora"/>
              <a:buNone/>
              <a:defRPr sz="1400">
                <a:solidFill>
                  <a:schemeClr val="lt1"/>
                </a:solidFill>
                <a:latin typeface="Lora"/>
                <a:ea typeface="Lora"/>
                <a:cs typeface="Lora"/>
                <a:sym typeface="Lora"/>
              </a:defRPr>
            </a:lvl4pPr>
            <a:lvl5pPr lvl="4" rtl="0">
              <a:spcBef>
                <a:spcPts val="0"/>
              </a:spcBef>
              <a:spcAft>
                <a:spcPts val="0"/>
              </a:spcAft>
              <a:buClr>
                <a:schemeClr val="lt1"/>
              </a:buClr>
              <a:buSzPts val="1400"/>
              <a:buNone/>
              <a:defRPr sz="1400">
                <a:solidFill>
                  <a:schemeClr val="lt1"/>
                </a:solidFill>
              </a:defRPr>
            </a:lvl5pPr>
            <a:lvl6pPr lvl="5" rtl="0">
              <a:spcBef>
                <a:spcPts val="0"/>
              </a:spcBef>
              <a:spcAft>
                <a:spcPts val="0"/>
              </a:spcAft>
              <a:buClr>
                <a:schemeClr val="lt1"/>
              </a:buClr>
              <a:buSzPts val="1400"/>
              <a:buNone/>
              <a:defRPr b="0" sz="1400">
                <a:solidFill>
                  <a:schemeClr val="lt1"/>
                </a:solidFill>
              </a:defRPr>
            </a:lvl6pPr>
            <a:lvl7pPr lvl="6" rtl="0">
              <a:spcBef>
                <a:spcPts val="0"/>
              </a:spcBef>
              <a:spcAft>
                <a:spcPts val="0"/>
              </a:spcAft>
              <a:buClr>
                <a:schemeClr val="lt1"/>
              </a:buClr>
              <a:buSzPts val="1400"/>
              <a:buFont typeface="Lora"/>
              <a:buNone/>
              <a:defRPr b="0" sz="1400">
                <a:solidFill>
                  <a:schemeClr val="lt1"/>
                </a:solidFill>
                <a:latin typeface="Lora"/>
                <a:ea typeface="Lora"/>
                <a:cs typeface="Lora"/>
                <a:sym typeface="Lora"/>
              </a:defRPr>
            </a:lvl7pPr>
            <a:lvl8pPr lvl="7" rtl="0">
              <a:spcBef>
                <a:spcPts val="0"/>
              </a:spcBef>
              <a:spcAft>
                <a:spcPts val="0"/>
              </a:spcAft>
              <a:buClr>
                <a:schemeClr val="lt1"/>
              </a:buClr>
              <a:buSzPts val="1400"/>
              <a:buFont typeface="Lora"/>
              <a:buNone/>
              <a:defRPr>
                <a:solidFill>
                  <a:schemeClr val="lt1"/>
                </a:solidFill>
                <a:latin typeface="Lora"/>
                <a:ea typeface="Lora"/>
                <a:cs typeface="Lora"/>
                <a:sym typeface="Lora"/>
              </a:defRPr>
            </a:lvl8pPr>
            <a:lvl9pPr lvl="8" rtl="0">
              <a:spcBef>
                <a:spcPts val="0"/>
              </a:spcBef>
              <a:spcAft>
                <a:spcPts val="0"/>
              </a:spcAft>
              <a:buClr>
                <a:schemeClr val="lt1"/>
              </a:buClr>
              <a:buSzPts val="1400"/>
              <a:buNone/>
              <a:defRPr sz="1400">
                <a:solidFill>
                  <a:schemeClr val="lt1"/>
                </a:solidFill>
              </a:defRPr>
            </a:lvl9pPr>
          </a:lstStyle>
          <a:p/>
        </p:txBody>
      </p:sp>
      <p:sp>
        <p:nvSpPr>
          <p:cNvPr id="500" name="Google Shape;500;p49"/>
          <p:cNvSpPr txBox="1"/>
          <p:nvPr>
            <p:ph idx="2" type="title"/>
          </p:nvPr>
        </p:nvSpPr>
        <p:spPr>
          <a:xfrm>
            <a:off x="4572000" y="1786800"/>
            <a:ext cx="4114800" cy="1569900"/>
          </a:xfrm>
          <a:prstGeom prst="rect">
            <a:avLst/>
          </a:prstGeom>
        </p:spPr>
        <p:txBody>
          <a:bodyPr anchorCtr="0" anchor="ctr" bIns="0" lIns="0" spcFirstLastPara="1" rIns="0" wrap="square" tIns="0">
            <a:noAutofit/>
          </a:bodyPr>
          <a:lstStyle>
            <a:lvl1pPr indent="0" lvl="0" marL="0" marR="0" rtl="0" algn="l">
              <a:lnSpc>
                <a:spcPct val="85000"/>
              </a:lnSpc>
              <a:spcBef>
                <a:spcPts val="0"/>
              </a:spcBef>
              <a:spcAft>
                <a:spcPts val="0"/>
              </a:spcAft>
              <a:buNone/>
              <a:defRPr sz="6000">
                <a:solidFill>
                  <a:schemeClr val="lt1"/>
                </a:solidFill>
              </a:defRPr>
            </a:lvl1pPr>
            <a:lvl2pPr lvl="1" rtl="0" algn="ctr">
              <a:spcBef>
                <a:spcPts val="0"/>
              </a:spcBef>
              <a:spcAft>
                <a:spcPts val="0"/>
              </a:spcAft>
              <a:buClr>
                <a:schemeClr val="lt1"/>
              </a:buClr>
              <a:buSzPts val="2800"/>
              <a:buNone/>
              <a:defRPr>
                <a:solidFill>
                  <a:schemeClr val="lt1"/>
                </a:solidFill>
                <a:latin typeface="Lora"/>
                <a:ea typeface="Lora"/>
                <a:cs typeface="Lora"/>
                <a:sym typeface="Lora"/>
              </a:defRPr>
            </a:lvl2pPr>
            <a:lvl3pPr lvl="2" rtl="0" algn="ctr">
              <a:spcBef>
                <a:spcPts val="0"/>
              </a:spcBef>
              <a:spcAft>
                <a:spcPts val="0"/>
              </a:spcAft>
              <a:buClr>
                <a:schemeClr val="lt1"/>
              </a:buClr>
              <a:buSzPts val="2800"/>
              <a:buNone/>
              <a:defRPr>
                <a:solidFill>
                  <a:schemeClr val="lt1"/>
                </a:solidFill>
                <a:latin typeface="Lora"/>
                <a:ea typeface="Lora"/>
                <a:cs typeface="Lora"/>
                <a:sym typeface="Lora"/>
              </a:defRPr>
            </a:lvl3pPr>
            <a:lvl4pPr lvl="3" rtl="0" algn="ctr">
              <a:spcBef>
                <a:spcPts val="0"/>
              </a:spcBef>
              <a:spcAft>
                <a:spcPts val="0"/>
              </a:spcAft>
              <a:buClr>
                <a:schemeClr val="lt1"/>
              </a:buClr>
              <a:buSzPts val="2800"/>
              <a:buNone/>
              <a:defRPr>
                <a:solidFill>
                  <a:schemeClr val="lt1"/>
                </a:solidFill>
                <a:latin typeface="Lora"/>
                <a:ea typeface="Lora"/>
                <a:cs typeface="Lora"/>
                <a:sym typeface="Lora"/>
              </a:defRPr>
            </a:lvl4pPr>
            <a:lvl5pPr lvl="4" rtl="0" algn="ctr">
              <a:spcBef>
                <a:spcPts val="0"/>
              </a:spcBef>
              <a:spcAft>
                <a:spcPts val="0"/>
              </a:spcAft>
              <a:buClr>
                <a:schemeClr val="lt1"/>
              </a:buClr>
              <a:buSzPts val="2800"/>
              <a:buNone/>
              <a:defRPr>
                <a:solidFill>
                  <a:schemeClr val="lt1"/>
                </a:solidFill>
                <a:latin typeface="Lora"/>
                <a:ea typeface="Lora"/>
                <a:cs typeface="Lora"/>
                <a:sym typeface="Lora"/>
              </a:defRPr>
            </a:lvl5pPr>
            <a:lvl6pPr lvl="5" rtl="0" algn="ctr">
              <a:spcBef>
                <a:spcPts val="0"/>
              </a:spcBef>
              <a:spcAft>
                <a:spcPts val="0"/>
              </a:spcAft>
              <a:buClr>
                <a:schemeClr val="lt1"/>
              </a:buClr>
              <a:buSzPts val="2800"/>
              <a:buNone/>
              <a:defRPr>
                <a:solidFill>
                  <a:schemeClr val="lt1"/>
                </a:solidFill>
                <a:latin typeface="Lora"/>
                <a:ea typeface="Lora"/>
                <a:cs typeface="Lora"/>
                <a:sym typeface="Lora"/>
              </a:defRPr>
            </a:lvl6pPr>
            <a:lvl7pPr lvl="6" rtl="0" algn="ctr">
              <a:spcBef>
                <a:spcPts val="0"/>
              </a:spcBef>
              <a:spcAft>
                <a:spcPts val="0"/>
              </a:spcAft>
              <a:buClr>
                <a:schemeClr val="lt1"/>
              </a:buClr>
              <a:buSzPts val="2800"/>
              <a:buNone/>
              <a:defRPr>
                <a:solidFill>
                  <a:schemeClr val="lt1"/>
                </a:solidFill>
                <a:latin typeface="Lora"/>
                <a:ea typeface="Lora"/>
                <a:cs typeface="Lora"/>
                <a:sym typeface="Lora"/>
              </a:defRPr>
            </a:lvl7pPr>
            <a:lvl8pPr lvl="7" rtl="0" algn="ctr">
              <a:spcBef>
                <a:spcPts val="0"/>
              </a:spcBef>
              <a:spcAft>
                <a:spcPts val="0"/>
              </a:spcAft>
              <a:buClr>
                <a:schemeClr val="lt1"/>
              </a:buClr>
              <a:buSzPts val="2800"/>
              <a:buNone/>
              <a:defRPr>
                <a:solidFill>
                  <a:schemeClr val="lt1"/>
                </a:solidFill>
                <a:latin typeface="Lora"/>
                <a:ea typeface="Lora"/>
                <a:cs typeface="Lora"/>
                <a:sym typeface="Lora"/>
              </a:defRPr>
            </a:lvl8pPr>
            <a:lvl9pPr lvl="8" rtl="0" algn="ctr">
              <a:spcBef>
                <a:spcPts val="0"/>
              </a:spcBef>
              <a:spcAft>
                <a:spcPts val="0"/>
              </a:spcAft>
              <a:buClr>
                <a:schemeClr val="lt1"/>
              </a:buClr>
              <a:buSzPts val="2800"/>
              <a:buNone/>
              <a:defRPr>
                <a:solidFill>
                  <a:schemeClr val="lt1"/>
                </a:solidFill>
                <a:latin typeface="Lora"/>
                <a:ea typeface="Lora"/>
                <a:cs typeface="Lora"/>
                <a:sym typeface="Lora"/>
              </a:defRPr>
            </a:lvl9pPr>
          </a:lstStyle>
          <a:p/>
        </p:txBody>
      </p:sp>
      <p:sp>
        <p:nvSpPr>
          <p:cNvPr id="501" name="Google Shape;501;p49"/>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solidFill>
                  <a:schemeClr val="lt1"/>
                </a:solidFill>
                <a:latin typeface="Lora"/>
                <a:ea typeface="Lora"/>
                <a:cs typeface="Lora"/>
                <a:sym typeface="Lora"/>
              </a:defRPr>
            </a:lvl1pPr>
            <a:lvl2pPr lvl="1" rtl="0">
              <a:buNone/>
              <a:defRPr>
                <a:solidFill>
                  <a:schemeClr val="lt1"/>
                </a:solidFill>
                <a:latin typeface="Lora"/>
                <a:ea typeface="Lora"/>
                <a:cs typeface="Lora"/>
                <a:sym typeface="Lora"/>
              </a:defRPr>
            </a:lvl2pPr>
            <a:lvl3pPr lvl="2" rtl="0">
              <a:buNone/>
              <a:defRPr>
                <a:solidFill>
                  <a:schemeClr val="lt1"/>
                </a:solidFill>
                <a:latin typeface="Lora"/>
                <a:ea typeface="Lora"/>
                <a:cs typeface="Lora"/>
                <a:sym typeface="Lora"/>
              </a:defRPr>
            </a:lvl3pPr>
            <a:lvl4pPr lvl="3" rtl="0">
              <a:buNone/>
              <a:defRPr>
                <a:solidFill>
                  <a:schemeClr val="lt1"/>
                </a:solidFill>
                <a:latin typeface="Lora"/>
                <a:ea typeface="Lora"/>
                <a:cs typeface="Lora"/>
                <a:sym typeface="Lora"/>
              </a:defRPr>
            </a:lvl4pPr>
            <a:lvl5pPr lvl="4" rtl="0">
              <a:buNone/>
              <a:defRPr>
                <a:solidFill>
                  <a:schemeClr val="lt1"/>
                </a:solidFill>
                <a:latin typeface="Lora"/>
                <a:ea typeface="Lora"/>
                <a:cs typeface="Lora"/>
                <a:sym typeface="Lora"/>
              </a:defRPr>
            </a:lvl5pPr>
            <a:lvl6pPr lvl="5" rtl="0">
              <a:buNone/>
              <a:defRPr>
                <a:solidFill>
                  <a:schemeClr val="lt1"/>
                </a:solidFill>
                <a:latin typeface="Lora"/>
                <a:ea typeface="Lora"/>
                <a:cs typeface="Lora"/>
                <a:sym typeface="Lora"/>
              </a:defRPr>
            </a:lvl6pPr>
            <a:lvl7pPr lvl="6" rtl="0">
              <a:buNone/>
              <a:defRPr>
                <a:solidFill>
                  <a:schemeClr val="lt1"/>
                </a:solidFill>
                <a:latin typeface="Lora"/>
                <a:ea typeface="Lora"/>
                <a:cs typeface="Lora"/>
                <a:sym typeface="Lora"/>
              </a:defRPr>
            </a:lvl7pPr>
            <a:lvl8pPr lvl="7" rtl="0">
              <a:buNone/>
              <a:defRPr>
                <a:solidFill>
                  <a:schemeClr val="lt1"/>
                </a:solidFill>
                <a:latin typeface="Lora"/>
                <a:ea typeface="Lora"/>
                <a:cs typeface="Lora"/>
                <a:sym typeface="Lora"/>
              </a:defRPr>
            </a:lvl8pPr>
            <a:lvl9pPr lvl="8" rtl="0">
              <a:buNone/>
              <a:defRPr>
                <a:solidFill>
                  <a:schemeClr val="lt1"/>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502" name="Google Shape;502;p49"/>
          <p:cNvSpPr txBox="1"/>
          <p:nvPr>
            <p:ph idx="3"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pic>
        <p:nvPicPr>
          <p:cNvPr id="503" name="Google Shape;503;p49"/>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3A">
  <p:cSld name="TITLE_AND_BODY_2_1_1_1_1_1_1">
    <p:bg>
      <p:bgPr>
        <a:solidFill>
          <a:schemeClr val="dk2"/>
        </a:solidFill>
      </p:bgPr>
    </p:bg>
    <p:spTree>
      <p:nvGrpSpPr>
        <p:cNvPr id="504" name="Shape 504"/>
        <p:cNvGrpSpPr/>
        <p:nvPr/>
      </p:nvGrpSpPr>
      <p:grpSpPr>
        <a:xfrm>
          <a:off x="0" y="0"/>
          <a:ext cx="0" cy="0"/>
          <a:chOff x="0" y="0"/>
          <a:chExt cx="0" cy="0"/>
        </a:xfrm>
      </p:grpSpPr>
      <p:sp>
        <p:nvSpPr>
          <p:cNvPr id="505" name="Google Shape;505;p50"/>
          <p:cNvSpPr txBox="1"/>
          <p:nvPr>
            <p:ph idx="1" type="subTitle"/>
          </p:nvPr>
        </p:nvSpPr>
        <p:spPr>
          <a:xfrm>
            <a:off x="457200" y="457200"/>
            <a:ext cx="4554000" cy="215400"/>
          </a:xfrm>
          <a:prstGeom prst="rect">
            <a:avLst/>
          </a:prstGeom>
        </p:spPr>
        <p:txBody>
          <a:bodyPr anchorCtr="0" anchor="t" bIns="0" lIns="0" spcFirstLastPara="1" rIns="0" wrap="square" tIns="0">
            <a:spAutoFit/>
          </a:bodyPr>
          <a:lstStyle>
            <a:lvl1pPr indent="0" lvl="0" marL="0" marR="0" rtl="0">
              <a:lnSpc>
                <a:spcPct val="115000"/>
              </a:lnSpc>
              <a:spcBef>
                <a:spcPts val="0"/>
              </a:spcBef>
              <a:spcAft>
                <a:spcPts val="0"/>
              </a:spcAft>
              <a:buNone/>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
        <p:nvSpPr>
          <p:cNvPr id="506" name="Google Shape;506;p50"/>
          <p:cNvSpPr txBox="1"/>
          <p:nvPr>
            <p:ph type="title"/>
          </p:nvPr>
        </p:nvSpPr>
        <p:spPr>
          <a:xfrm>
            <a:off x="464350" y="1955050"/>
            <a:ext cx="4114800" cy="1569900"/>
          </a:xfrm>
          <a:prstGeom prst="rect">
            <a:avLst/>
          </a:prstGeom>
        </p:spPr>
        <p:txBody>
          <a:bodyPr anchorCtr="0" anchor="t" bIns="0" lIns="0" spcFirstLastPara="1" rIns="0" wrap="square" tIns="0">
            <a:noAutofit/>
          </a:bodyPr>
          <a:lstStyle>
            <a:lvl1pPr indent="0" lvl="0" marL="0" marR="0" rtl="0" algn="l">
              <a:lnSpc>
                <a:spcPct val="85000"/>
              </a:lnSpc>
              <a:spcBef>
                <a:spcPts val="0"/>
              </a:spcBef>
              <a:spcAft>
                <a:spcPts val="0"/>
              </a:spcAft>
              <a:buNone/>
              <a:defRPr sz="6000"/>
            </a:lvl1pPr>
            <a:lvl2pPr lvl="1" rtl="0" algn="ctr">
              <a:spcBef>
                <a:spcPts val="0"/>
              </a:spcBef>
              <a:spcAft>
                <a:spcPts val="0"/>
              </a:spcAft>
              <a:buSzPts val="2800"/>
              <a:buNone/>
              <a:defRPr>
                <a:latin typeface="Lora"/>
                <a:ea typeface="Lora"/>
                <a:cs typeface="Lora"/>
                <a:sym typeface="Lora"/>
              </a:defRPr>
            </a:lvl2pPr>
            <a:lvl3pPr lvl="2" rtl="0" algn="ctr">
              <a:spcBef>
                <a:spcPts val="0"/>
              </a:spcBef>
              <a:spcAft>
                <a:spcPts val="0"/>
              </a:spcAft>
              <a:buSzPts val="2800"/>
              <a:buNone/>
              <a:defRPr>
                <a:latin typeface="Lora"/>
                <a:ea typeface="Lora"/>
                <a:cs typeface="Lora"/>
                <a:sym typeface="Lora"/>
              </a:defRPr>
            </a:lvl3pPr>
            <a:lvl4pPr lvl="3" rtl="0" algn="ctr">
              <a:spcBef>
                <a:spcPts val="0"/>
              </a:spcBef>
              <a:spcAft>
                <a:spcPts val="0"/>
              </a:spcAft>
              <a:buSzPts val="2800"/>
              <a:buNone/>
              <a:defRPr>
                <a:latin typeface="Lora"/>
                <a:ea typeface="Lora"/>
                <a:cs typeface="Lora"/>
                <a:sym typeface="Lora"/>
              </a:defRPr>
            </a:lvl4pPr>
            <a:lvl5pPr lvl="4" rtl="0" algn="ctr">
              <a:spcBef>
                <a:spcPts val="0"/>
              </a:spcBef>
              <a:spcAft>
                <a:spcPts val="0"/>
              </a:spcAft>
              <a:buSzPts val="2800"/>
              <a:buNone/>
              <a:defRPr>
                <a:latin typeface="Lora"/>
                <a:ea typeface="Lora"/>
                <a:cs typeface="Lora"/>
                <a:sym typeface="Lora"/>
              </a:defRPr>
            </a:lvl5pPr>
            <a:lvl6pPr lvl="5" rtl="0" algn="ctr">
              <a:spcBef>
                <a:spcPts val="0"/>
              </a:spcBef>
              <a:spcAft>
                <a:spcPts val="0"/>
              </a:spcAft>
              <a:buSzPts val="2800"/>
              <a:buNone/>
              <a:defRPr>
                <a:latin typeface="Lora"/>
                <a:ea typeface="Lora"/>
                <a:cs typeface="Lora"/>
                <a:sym typeface="Lora"/>
              </a:defRPr>
            </a:lvl6pPr>
            <a:lvl7pPr lvl="6" rtl="0" algn="ctr">
              <a:spcBef>
                <a:spcPts val="0"/>
              </a:spcBef>
              <a:spcAft>
                <a:spcPts val="0"/>
              </a:spcAft>
              <a:buSzPts val="2800"/>
              <a:buNone/>
              <a:defRPr>
                <a:latin typeface="Lora"/>
                <a:ea typeface="Lora"/>
                <a:cs typeface="Lora"/>
                <a:sym typeface="Lora"/>
              </a:defRPr>
            </a:lvl7pPr>
            <a:lvl8pPr lvl="7" rtl="0" algn="ctr">
              <a:spcBef>
                <a:spcPts val="0"/>
              </a:spcBef>
              <a:spcAft>
                <a:spcPts val="0"/>
              </a:spcAft>
              <a:buSzPts val="2800"/>
              <a:buNone/>
              <a:defRPr>
                <a:latin typeface="Lora"/>
                <a:ea typeface="Lora"/>
                <a:cs typeface="Lora"/>
                <a:sym typeface="Lora"/>
              </a:defRPr>
            </a:lvl8pPr>
            <a:lvl9pPr lvl="8" rtl="0" algn="ctr">
              <a:spcBef>
                <a:spcPts val="0"/>
              </a:spcBef>
              <a:spcAft>
                <a:spcPts val="0"/>
              </a:spcAft>
              <a:buSzPts val="2800"/>
              <a:buNone/>
              <a:defRPr>
                <a:latin typeface="Lora"/>
                <a:ea typeface="Lora"/>
                <a:cs typeface="Lora"/>
                <a:sym typeface="Lora"/>
              </a:defRPr>
            </a:lvl9pPr>
          </a:lstStyle>
          <a:p/>
        </p:txBody>
      </p:sp>
      <p:sp>
        <p:nvSpPr>
          <p:cNvPr id="507" name="Google Shape;507;p50"/>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latin typeface="Lora"/>
                <a:ea typeface="Lora"/>
                <a:cs typeface="Lora"/>
                <a:sym typeface="Lora"/>
              </a:defRPr>
            </a:lvl1pPr>
            <a:lvl2pPr lvl="1" rtl="0">
              <a:buNone/>
              <a:defRPr>
                <a:latin typeface="Lora"/>
                <a:ea typeface="Lora"/>
                <a:cs typeface="Lora"/>
                <a:sym typeface="Lora"/>
              </a:defRPr>
            </a:lvl2pPr>
            <a:lvl3pPr lvl="2" rtl="0">
              <a:buNone/>
              <a:defRPr>
                <a:latin typeface="Lora"/>
                <a:ea typeface="Lora"/>
                <a:cs typeface="Lora"/>
                <a:sym typeface="Lora"/>
              </a:defRPr>
            </a:lvl3pPr>
            <a:lvl4pPr lvl="3" rtl="0">
              <a:buNone/>
              <a:defRPr>
                <a:latin typeface="Lora"/>
                <a:ea typeface="Lora"/>
                <a:cs typeface="Lora"/>
                <a:sym typeface="Lora"/>
              </a:defRPr>
            </a:lvl4pPr>
            <a:lvl5pPr lvl="4" rtl="0">
              <a:buNone/>
              <a:defRPr>
                <a:latin typeface="Lora"/>
                <a:ea typeface="Lora"/>
                <a:cs typeface="Lora"/>
                <a:sym typeface="Lora"/>
              </a:defRPr>
            </a:lvl5pPr>
            <a:lvl6pPr lvl="5" rtl="0">
              <a:buNone/>
              <a:defRPr>
                <a:latin typeface="Lora"/>
                <a:ea typeface="Lora"/>
                <a:cs typeface="Lora"/>
                <a:sym typeface="Lora"/>
              </a:defRPr>
            </a:lvl6pPr>
            <a:lvl7pPr lvl="6" rtl="0">
              <a:buNone/>
              <a:defRPr>
                <a:latin typeface="Lora"/>
                <a:ea typeface="Lora"/>
                <a:cs typeface="Lora"/>
                <a:sym typeface="Lora"/>
              </a:defRPr>
            </a:lvl7pPr>
            <a:lvl8pPr lvl="7" rtl="0">
              <a:buNone/>
              <a:defRPr>
                <a:latin typeface="Lora"/>
                <a:ea typeface="Lora"/>
                <a:cs typeface="Lora"/>
                <a:sym typeface="Lora"/>
              </a:defRPr>
            </a:lvl8pPr>
            <a:lvl9pPr lvl="8" rtl="0">
              <a:buNone/>
              <a:defRPr>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508" name="Google Shape;508;p50"/>
          <p:cNvSpPr txBox="1"/>
          <p:nvPr>
            <p:ph idx="2"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sp>
        <p:nvSpPr>
          <p:cNvPr id="509" name="Google Shape;509;p50"/>
          <p:cNvSpPr txBox="1"/>
          <p:nvPr>
            <p:ph idx="3" type="title"/>
          </p:nvPr>
        </p:nvSpPr>
        <p:spPr>
          <a:xfrm>
            <a:off x="464350" y="1267475"/>
            <a:ext cx="4114800" cy="392400"/>
          </a:xfrm>
          <a:prstGeom prst="rect">
            <a:avLst/>
          </a:prstGeom>
        </p:spPr>
        <p:txBody>
          <a:bodyPr anchorCtr="0" anchor="t" bIns="0" lIns="0" spcFirstLastPara="1" rIns="0" wrap="square" tIns="0">
            <a:noAutofit/>
          </a:bodyPr>
          <a:lstStyle>
            <a:lvl1pPr indent="0" lvl="0" marL="0" marR="0" rtl="0" algn="l">
              <a:lnSpc>
                <a:spcPct val="85000"/>
              </a:lnSpc>
              <a:spcBef>
                <a:spcPts val="0"/>
              </a:spcBef>
              <a:spcAft>
                <a:spcPts val="0"/>
              </a:spcAft>
              <a:buNone/>
              <a:defRPr sz="3000"/>
            </a:lvl1pPr>
            <a:lvl2pPr lvl="1" rtl="0" algn="ctr">
              <a:spcBef>
                <a:spcPts val="0"/>
              </a:spcBef>
              <a:spcAft>
                <a:spcPts val="0"/>
              </a:spcAft>
              <a:buSzPts val="2800"/>
              <a:buNone/>
              <a:defRPr>
                <a:latin typeface="Lora"/>
                <a:ea typeface="Lora"/>
                <a:cs typeface="Lora"/>
                <a:sym typeface="Lora"/>
              </a:defRPr>
            </a:lvl2pPr>
            <a:lvl3pPr lvl="2" rtl="0" algn="ctr">
              <a:spcBef>
                <a:spcPts val="0"/>
              </a:spcBef>
              <a:spcAft>
                <a:spcPts val="0"/>
              </a:spcAft>
              <a:buSzPts val="2800"/>
              <a:buNone/>
              <a:defRPr>
                <a:latin typeface="Lora"/>
                <a:ea typeface="Lora"/>
                <a:cs typeface="Lora"/>
                <a:sym typeface="Lora"/>
              </a:defRPr>
            </a:lvl3pPr>
            <a:lvl4pPr lvl="3" rtl="0" algn="ctr">
              <a:spcBef>
                <a:spcPts val="0"/>
              </a:spcBef>
              <a:spcAft>
                <a:spcPts val="0"/>
              </a:spcAft>
              <a:buSzPts val="2800"/>
              <a:buNone/>
              <a:defRPr>
                <a:latin typeface="Lora"/>
                <a:ea typeface="Lora"/>
                <a:cs typeface="Lora"/>
                <a:sym typeface="Lora"/>
              </a:defRPr>
            </a:lvl4pPr>
            <a:lvl5pPr lvl="4" rtl="0" algn="ctr">
              <a:spcBef>
                <a:spcPts val="0"/>
              </a:spcBef>
              <a:spcAft>
                <a:spcPts val="0"/>
              </a:spcAft>
              <a:buSzPts val="2800"/>
              <a:buNone/>
              <a:defRPr>
                <a:latin typeface="Lora"/>
                <a:ea typeface="Lora"/>
                <a:cs typeface="Lora"/>
                <a:sym typeface="Lora"/>
              </a:defRPr>
            </a:lvl5pPr>
            <a:lvl6pPr lvl="5" rtl="0" algn="ctr">
              <a:spcBef>
                <a:spcPts val="0"/>
              </a:spcBef>
              <a:spcAft>
                <a:spcPts val="0"/>
              </a:spcAft>
              <a:buSzPts val="2800"/>
              <a:buNone/>
              <a:defRPr>
                <a:latin typeface="Lora"/>
                <a:ea typeface="Lora"/>
                <a:cs typeface="Lora"/>
                <a:sym typeface="Lora"/>
              </a:defRPr>
            </a:lvl6pPr>
            <a:lvl7pPr lvl="6" rtl="0" algn="ctr">
              <a:spcBef>
                <a:spcPts val="0"/>
              </a:spcBef>
              <a:spcAft>
                <a:spcPts val="0"/>
              </a:spcAft>
              <a:buSzPts val="2800"/>
              <a:buNone/>
              <a:defRPr>
                <a:latin typeface="Lora"/>
                <a:ea typeface="Lora"/>
                <a:cs typeface="Lora"/>
                <a:sym typeface="Lora"/>
              </a:defRPr>
            </a:lvl7pPr>
            <a:lvl8pPr lvl="7" rtl="0" algn="ctr">
              <a:spcBef>
                <a:spcPts val="0"/>
              </a:spcBef>
              <a:spcAft>
                <a:spcPts val="0"/>
              </a:spcAft>
              <a:buSzPts val="2800"/>
              <a:buNone/>
              <a:defRPr>
                <a:latin typeface="Lora"/>
                <a:ea typeface="Lora"/>
                <a:cs typeface="Lora"/>
                <a:sym typeface="Lora"/>
              </a:defRPr>
            </a:lvl8pPr>
            <a:lvl9pPr lvl="8" rtl="0" algn="ctr">
              <a:spcBef>
                <a:spcPts val="0"/>
              </a:spcBef>
              <a:spcAft>
                <a:spcPts val="0"/>
              </a:spcAft>
              <a:buSzPts val="2800"/>
              <a:buNone/>
              <a:defRPr>
                <a:latin typeface="Lora"/>
                <a:ea typeface="Lora"/>
                <a:cs typeface="Lora"/>
                <a:sym typeface="Lora"/>
              </a:defRPr>
            </a:lvl9pPr>
          </a:lstStyle>
          <a:p/>
        </p:txBody>
      </p:sp>
      <p:pic>
        <p:nvPicPr>
          <p:cNvPr id="510" name="Google Shape;510;p50"/>
          <p:cNvPicPr preferRelativeResize="0"/>
          <p:nvPr/>
        </p:nvPicPr>
        <p:blipFill rotWithShape="1">
          <a:blip r:embed="rId2">
            <a:alphaModFix/>
          </a:blip>
          <a:srcRect b="0" l="0" r="63615" t="0"/>
          <a:stretch/>
        </p:blipFill>
        <p:spPr>
          <a:xfrm>
            <a:off x="407790" y="4694038"/>
            <a:ext cx="250625" cy="246174"/>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1">
  <p:cSld name="CUSTOM">
    <p:spTree>
      <p:nvGrpSpPr>
        <p:cNvPr id="29" name="Shape 29"/>
        <p:cNvGrpSpPr/>
        <p:nvPr/>
      </p:nvGrpSpPr>
      <p:grpSpPr>
        <a:xfrm>
          <a:off x="0" y="0"/>
          <a:ext cx="0" cy="0"/>
          <a:chOff x="0" y="0"/>
          <a:chExt cx="0" cy="0"/>
        </a:xfrm>
      </p:grpSpPr>
      <p:sp>
        <p:nvSpPr>
          <p:cNvPr id="30" name="Google Shape;30;p6"/>
          <p:cNvSpPr/>
          <p:nvPr>
            <p:ph idx="2" type="pic"/>
          </p:nvPr>
        </p:nvSpPr>
        <p:spPr>
          <a:xfrm>
            <a:off x="0" y="150"/>
            <a:ext cx="9144000" cy="5143500"/>
          </a:xfrm>
          <a:prstGeom prst="rect">
            <a:avLst/>
          </a:prstGeom>
          <a:noFill/>
          <a:ln>
            <a:noFill/>
          </a:ln>
        </p:spPr>
      </p:sp>
      <p:sp>
        <p:nvSpPr>
          <p:cNvPr id="31" name="Google Shape;31;p6"/>
          <p:cNvSpPr txBox="1"/>
          <p:nvPr>
            <p:ph idx="12" type="sldNum"/>
          </p:nvPr>
        </p:nvSpPr>
        <p:spPr>
          <a:xfrm>
            <a:off x="5027425" y="4519850"/>
            <a:ext cx="3659400" cy="276900"/>
          </a:xfrm>
          <a:prstGeom prst="rect">
            <a:avLst/>
          </a:prstGeom>
        </p:spPr>
        <p:txBody>
          <a:bodyPr anchorCtr="0" anchor="ctr" bIns="91425" lIns="0" spcFirstLastPara="1" rIns="0" wrap="square" tIns="91425">
            <a:spAutoFit/>
          </a:bodyPr>
          <a:lstStyle>
            <a:lvl1pPr lvl="0" rtl="0">
              <a:buNone/>
              <a:defRPr sz="600">
                <a:solidFill>
                  <a:schemeClr val="lt1"/>
                </a:solidFill>
                <a:latin typeface="Lora"/>
                <a:ea typeface="Lora"/>
                <a:cs typeface="Lora"/>
                <a:sym typeface="Lora"/>
              </a:defRPr>
            </a:lvl1pPr>
            <a:lvl2pPr lvl="1" rtl="0">
              <a:buNone/>
              <a:defRPr sz="600">
                <a:solidFill>
                  <a:schemeClr val="lt1"/>
                </a:solidFill>
                <a:latin typeface="Lora"/>
                <a:ea typeface="Lora"/>
                <a:cs typeface="Lora"/>
                <a:sym typeface="Lora"/>
              </a:defRPr>
            </a:lvl2pPr>
            <a:lvl3pPr lvl="2" rtl="0">
              <a:buNone/>
              <a:defRPr sz="600">
                <a:solidFill>
                  <a:schemeClr val="lt1"/>
                </a:solidFill>
                <a:latin typeface="Lora"/>
                <a:ea typeface="Lora"/>
                <a:cs typeface="Lora"/>
                <a:sym typeface="Lora"/>
              </a:defRPr>
            </a:lvl3pPr>
            <a:lvl4pPr lvl="3" rtl="0">
              <a:buNone/>
              <a:defRPr sz="600">
                <a:solidFill>
                  <a:schemeClr val="lt1"/>
                </a:solidFill>
                <a:latin typeface="Lora"/>
                <a:ea typeface="Lora"/>
                <a:cs typeface="Lora"/>
                <a:sym typeface="Lora"/>
              </a:defRPr>
            </a:lvl4pPr>
            <a:lvl5pPr lvl="4" rtl="0">
              <a:buNone/>
              <a:defRPr sz="600">
                <a:solidFill>
                  <a:schemeClr val="lt1"/>
                </a:solidFill>
                <a:latin typeface="Lora"/>
                <a:ea typeface="Lora"/>
                <a:cs typeface="Lora"/>
                <a:sym typeface="Lora"/>
              </a:defRPr>
            </a:lvl5pPr>
            <a:lvl6pPr lvl="5" rtl="0">
              <a:buNone/>
              <a:defRPr sz="600">
                <a:solidFill>
                  <a:schemeClr val="lt1"/>
                </a:solidFill>
                <a:latin typeface="Lora"/>
                <a:ea typeface="Lora"/>
                <a:cs typeface="Lora"/>
                <a:sym typeface="Lora"/>
              </a:defRPr>
            </a:lvl6pPr>
            <a:lvl7pPr lvl="6" rtl="0">
              <a:buNone/>
              <a:defRPr sz="600">
                <a:solidFill>
                  <a:schemeClr val="lt1"/>
                </a:solidFill>
                <a:latin typeface="Lora"/>
                <a:ea typeface="Lora"/>
                <a:cs typeface="Lora"/>
                <a:sym typeface="Lora"/>
              </a:defRPr>
            </a:lvl7pPr>
            <a:lvl8pPr lvl="7" rtl="0">
              <a:buNone/>
              <a:defRPr sz="600">
                <a:solidFill>
                  <a:schemeClr val="lt1"/>
                </a:solidFill>
                <a:latin typeface="Lora"/>
                <a:ea typeface="Lora"/>
                <a:cs typeface="Lora"/>
                <a:sym typeface="Lora"/>
              </a:defRPr>
            </a:lvl8pPr>
            <a:lvl9pPr lvl="8" rtl="0">
              <a:buNone/>
              <a:defRPr sz="600">
                <a:solidFill>
                  <a:schemeClr val="lt1"/>
                </a:solidFill>
                <a:latin typeface="Lora"/>
                <a:ea typeface="Lora"/>
                <a:cs typeface="Lora"/>
                <a:sym typeface="Lora"/>
              </a:defRPr>
            </a:lvl9pPr>
          </a:lstStyle>
          <a:p>
            <a:pPr indent="0" lvl="0" marL="0" rtl="0" algn="r">
              <a:spcBef>
                <a:spcPts val="0"/>
              </a:spcBef>
              <a:spcAft>
                <a:spcPts val="0"/>
              </a:spcAft>
              <a:buNone/>
            </a:pPr>
            <a:r>
              <a:rPr lang="en"/>
              <a:t>Confidential • All rights reserved © 2024 Stellar Development Foundation</a:t>
            </a:r>
            <a:endParaRPr/>
          </a:p>
        </p:txBody>
      </p:sp>
      <p:pic>
        <p:nvPicPr>
          <p:cNvPr id="32" name="Google Shape;32;p6"/>
          <p:cNvPicPr preferRelativeResize="0"/>
          <p:nvPr/>
        </p:nvPicPr>
        <p:blipFill rotWithShape="1">
          <a:blip r:embed="rId2">
            <a:alphaModFix/>
          </a:blip>
          <a:srcRect b="0" l="0" r="0" t="0"/>
          <a:stretch/>
        </p:blipFill>
        <p:spPr>
          <a:xfrm>
            <a:off x="374104" y="376704"/>
            <a:ext cx="1126074" cy="402450"/>
          </a:xfrm>
          <a:prstGeom prst="rect">
            <a:avLst/>
          </a:prstGeom>
          <a:noFill/>
          <a:ln>
            <a:noFill/>
          </a:ln>
        </p:spPr>
      </p:pic>
      <p:sp>
        <p:nvSpPr>
          <p:cNvPr id="33" name="Google Shape;33;p6"/>
          <p:cNvSpPr txBox="1"/>
          <p:nvPr>
            <p:ph idx="1" type="subTitle"/>
          </p:nvPr>
        </p:nvSpPr>
        <p:spPr>
          <a:xfrm>
            <a:off x="457200" y="4559893"/>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0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1000"/>
              <a:buNone/>
              <a:defRPr sz="1000">
                <a:solidFill>
                  <a:schemeClr val="lt1"/>
                </a:solidFill>
              </a:defRPr>
            </a:lvl3pPr>
            <a:lvl4pPr lvl="3" rtl="0">
              <a:spcBef>
                <a:spcPts val="0"/>
              </a:spcBef>
              <a:spcAft>
                <a:spcPts val="0"/>
              </a:spcAft>
              <a:buClr>
                <a:schemeClr val="lt1"/>
              </a:buClr>
              <a:buSzPts val="1000"/>
              <a:buNone/>
              <a:defRPr sz="1000">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000"/>
              <a:buNone/>
              <a:defRPr sz="1000">
                <a:solidFill>
                  <a:schemeClr val="lt1"/>
                </a:solidFill>
              </a:defRPr>
            </a:lvl7pPr>
            <a:lvl8pPr lvl="7" rtl="0">
              <a:spcBef>
                <a:spcPts val="0"/>
              </a:spcBef>
              <a:spcAft>
                <a:spcPts val="0"/>
              </a:spcAft>
              <a:buClr>
                <a:schemeClr val="lt1"/>
              </a:buClr>
              <a:buSzPts val="1000"/>
              <a:buNone/>
              <a:defRPr sz="1000">
                <a:solidFill>
                  <a:schemeClr val="lt1"/>
                </a:solidFill>
              </a:defRPr>
            </a:lvl8pPr>
            <a:lvl9pPr lvl="8" rtl="0">
              <a:spcBef>
                <a:spcPts val="0"/>
              </a:spcBef>
              <a:spcAft>
                <a:spcPts val="0"/>
              </a:spcAft>
              <a:buClr>
                <a:schemeClr val="lt1"/>
              </a:buClr>
              <a:buSzPts val="1000"/>
              <a:buNone/>
              <a:defRPr sz="1000">
                <a:solidFill>
                  <a:schemeClr val="lt1"/>
                </a:solidFill>
              </a:defRPr>
            </a:lvl9pPr>
          </a:lstStyle>
          <a:p/>
        </p:txBody>
      </p:sp>
      <p:sp>
        <p:nvSpPr>
          <p:cNvPr id="34" name="Google Shape;34;p6"/>
          <p:cNvSpPr txBox="1"/>
          <p:nvPr>
            <p:ph idx="3" type="subTitle"/>
          </p:nvPr>
        </p:nvSpPr>
        <p:spPr>
          <a:xfrm>
            <a:off x="457200" y="3199764"/>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a:solidFill>
                  <a:schemeClr val="dk2"/>
                </a:solidFill>
              </a:defRPr>
            </a:lvl1pPr>
            <a:lvl2pPr lvl="1" rtl="0">
              <a:spcBef>
                <a:spcPts val="0"/>
              </a:spcBef>
              <a:spcAft>
                <a:spcPts val="0"/>
              </a:spcAft>
              <a:buClr>
                <a:schemeClr val="dk2"/>
              </a:buClr>
              <a:buSzPts val="1400"/>
              <a:buFont typeface="Lora"/>
              <a:buNone/>
              <a:defRPr sz="1400">
                <a:solidFill>
                  <a:schemeClr val="dk2"/>
                </a:solidFill>
                <a:latin typeface="Lora"/>
                <a:ea typeface="Lora"/>
                <a:cs typeface="Lora"/>
                <a:sym typeface="Lora"/>
              </a:defRPr>
            </a:lvl2pPr>
            <a:lvl3pPr lvl="2" rtl="0">
              <a:spcBef>
                <a:spcPts val="0"/>
              </a:spcBef>
              <a:spcAft>
                <a:spcPts val="0"/>
              </a:spcAft>
              <a:buClr>
                <a:schemeClr val="dk2"/>
              </a:buClr>
              <a:buSzPts val="1400"/>
              <a:buFont typeface="Lora"/>
              <a:buNone/>
              <a:defRPr sz="1400">
                <a:solidFill>
                  <a:schemeClr val="dk2"/>
                </a:solidFill>
                <a:latin typeface="Lora"/>
                <a:ea typeface="Lora"/>
                <a:cs typeface="Lora"/>
                <a:sym typeface="Lora"/>
              </a:defRPr>
            </a:lvl3pPr>
            <a:lvl4pPr lvl="3" rtl="0">
              <a:spcBef>
                <a:spcPts val="0"/>
              </a:spcBef>
              <a:spcAft>
                <a:spcPts val="0"/>
              </a:spcAft>
              <a:buClr>
                <a:schemeClr val="dk2"/>
              </a:buClr>
              <a:buSzPts val="1400"/>
              <a:buFont typeface="Lora"/>
              <a:buNone/>
              <a:defRPr sz="1400">
                <a:solidFill>
                  <a:schemeClr val="dk2"/>
                </a:solidFill>
                <a:latin typeface="Lora"/>
                <a:ea typeface="Lora"/>
                <a:cs typeface="Lora"/>
                <a:sym typeface="Lora"/>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Font typeface="Lora"/>
              <a:buNone/>
              <a:defRPr sz="1400">
                <a:solidFill>
                  <a:schemeClr val="dk2"/>
                </a:solidFill>
                <a:latin typeface="Lora"/>
                <a:ea typeface="Lora"/>
                <a:cs typeface="Lora"/>
                <a:sym typeface="Lora"/>
              </a:defRPr>
            </a:lvl7pPr>
            <a:lvl8pPr lvl="7" rtl="0">
              <a:spcBef>
                <a:spcPts val="0"/>
              </a:spcBef>
              <a:spcAft>
                <a:spcPts val="0"/>
              </a:spcAft>
              <a:buClr>
                <a:schemeClr val="dk2"/>
              </a:buClr>
              <a:buSzPts val="1400"/>
              <a:buFont typeface="Lora"/>
              <a:buNone/>
              <a:defRPr>
                <a:solidFill>
                  <a:schemeClr val="dk2"/>
                </a:solidFill>
                <a:latin typeface="Lora"/>
                <a:ea typeface="Lora"/>
                <a:cs typeface="Lora"/>
                <a:sym typeface="Lora"/>
              </a:defRPr>
            </a:lvl8pPr>
            <a:lvl9pPr lvl="8" rtl="0">
              <a:spcBef>
                <a:spcPts val="0"/>
              </a:spcBef>
              <a:spcAft>
                <a:spcPts val="0"/>
              </a:spcAft>
              <a:buClr>
                <a:schemeClr val="dk2"/>
              </a:buClr>
              <a:buSzPts val="1400"/>
              <a:buNone/>
              <a:defRPr sz="1400">
                <a:solidFill>
                  <a:schemeClr val="dk2"/>
                </a:solidFill>
              </a:defRPr>
            </a:lvl9pPr>
          </a:lstStyle>
          <a:p/>
        </p:txBody>
      </p:sp>
      <p:sp>
        <p:nvSpPr>
          <p:cNvPr id="35" name="Google Shape;35;p6"/>
          <p:cNvSpPr txBox="1"/>
          <p:nvPr>
            <p:ph type="title"/>
          </p:nvPr>
        </p:nvSpPr>
        <p:spPr>
          <a:xfrm>
            <a:off x="457200" y="1589475"/>
            <a:ext cx="5025600" cy="1146600"/>
          </a:xfrm>
          <a:prstGeom prst="rect">
            <a:avLst/>
          </a:prstGeom>
        </p:spPr>
        <p:txBody>
          <a:bodyPr anchorCtr="0" anchor="b" bIns="0" lIns="0" spcFirstLastPara="1" rIns="0" wrap="square" tIns="0">
            <a:noAutofit/>
          </a:bodyPr>
          <a:lstStyle>
            <a:lvl1pPr indent="0" lvl="0" marL="0" marR="0" rtl="0" algn="l">
              <a:lnSpc>
                <a:spcPct val="85000"/>
              </a:lnSpc>
              <a:spcBef>
                <a:spcPts val="0"/>
              </a:spcBef>
              <a:spcAft>
                <a:spcPts val="0"/>
              </a:spcAft>
              <a:buNone/>
              <a:defRPr sz="4800">
                <a:solidFill>
                  <a:schemeClr val="lt1"/>
                </a:solidFill>
              </a:defRPr>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3B">
  <p:cSld name="TITLE_AND_BODY_2_1_1_1_1_1_1_1">
    <p:bg>
      <p:bgPr>
        <a:solidFill>
          <a:schemeClr val="dk1"/>
        </a:solidFill>
      </p:bgPr>
    </p:bg>
    <p:spTree>
      <p:nvGrpSpPr>
        <p:cNvPr id="511" name="Shape 511"/>
        <p:cNvGrpSpPr/>
        <p:nvPr/>
      </p:nvGrpSpPr>
      <p:grpSpPr>
        <a:xfrm>
          <a:off x="0" y="0"/>
          <a:ext cx="0" cy="0"/>
          <a:chOff x="0" y="0"/>
          <a:chExt cx="0" cy="0"/>
        </a:xfrm>
      </p:grpSpPr>
      <p:sp>
        <p:nvSpPr>
          <p:cNvPr id="512" name="Google Shape;512;p51"/>
          <p:cNvSpPr txBox="1"/>
          <p:nvPr>
            <p:ph idx="1" type="subTitle"/>
          </p:nvPr>
        </p:nvSpPr>
        <p:spPr>
          <a:xfrm>
            <a:off x="457200" y="457200"/>
            <a:ext cx="4554000" cy="215400"/>
          </a:xfrm>
          <a:prstGeom prst="rect">
            <a:avLst/>
          </a:prstGeom>
        </p:spPr>
        <p:txBody>
          <a:bodyPr anchorCtr="0" anchor="t" bIns="0" lIns="0" spcFirstLastPara="1" rIns="0" wrap="square" tIns="0">
            <a:spAutoFit/>
          </a:bodyPr>
          <a:lstStyle>
            <a:lvl1pPr indent="0" lvl="0" marL="0" marR="0" rtl="0">
              <a:lnSpc>
                <a:spcPct val="115000"/>
              </a:lnSpc>
              <a:spcBef>
                <a:spcPts val="0"/>
              </a:spcBef>
              <a:spcAft>
                <a:spcPts val="0"/>
              </a:spcAft>
              <a:buNone/>
              <a:defRPr>
                <a:solidFill>
                  <a:schemeClr val="lt1"/>
                </a:solidFill>
              </a:defRPr>
            </a:lvl1pPr>
            <a:lvl2pPr lvl="1" rtl="0">
              <a:spcBef>
                <a:spcPts val="1200"/>
              </a:spcBef>
              <a:spcAft>
                <a:spcPts val="0"/>
              </a:spcAft>
              <a:buClr>
                <a:schemeClr val="lt1"/>
              </a:buClr>
              <a:buSzPts val="1400"/>
              <a:buFont typeface="Lora"/>
              <a:buNone/>
              <a:defRPr sz="1400">
                <a:solidFill>
                  <a:schemeClr val="lt1"/>
                </a:solidFill>
                <a:latin typeface="Lora"/>
                <a:ea typeface="Lora"/>
                <a:cs typeface="Lora"/>
                <a:sym typeface="Lora"/>
              </a:defRPr>
            </a:lvl2pPr>
            <a:lvl3pPr lvl="2" rtl="0">
              <a:spcBef>
                <a:spcPts val="0"/>
              </a:spcBef>
              <a:spcAft>
                <a:spcPts val="0"/>
              </a:spcAft>
              <a:buClr>
                <a:schemeClr val="lt1"/>
              </a:buClr>
              <a:buSzPts val="1400"/>
              <a:buFont typeface="Lora"/>
              <a:buNone/>
              <a:defRPr sz="1400">
                <a:solidFill>
                  <a:schemeClr val="lt1"/>
                </a:solidFill>
                <a:latin typeface="Lora"/>
                <a:ea typeface="Lora"/>
                <a:cs typeface="Lora"/>
                <a:sym typeface="Lora"/>
              </a:defRPr>
            </a:lvl3pPr>
            <a:lvl4pPr lvl="3" rtl="0">
              <a:spcBef>
                <a:spcPts val="0"/>
              </a:spcBef>
              <a:spcAft>
                <a:spcPts val="0"/>
              </a:spcAft>
              <a:buClr>
                <a:schemeClr val="lt1"/>
              </a:buClr>
              <a:buSzPts val="1400"/>
              <a:buFont typeface="Lora"/>
              <a:buNone/>
              <a:defRPr sz="1400">
                <a:solidFill>
                  <a:schemeClr val="lt1"/>
                </a:solidFill>
                <a:latin typeface="Lora"/>
                <a:ea typeface="Lora"/>
                <a:cs typeface="Lora"/>
                <a:sym typeface="Lora"/>
              </a:defRPr>
            </a:lvl4pPr>
            <a:lvl5pPr lvl="4" rtl="0">
              <a:spcBef>
                <a:spcPts val="0"/>
              </a:spcBef>
              <a:spcAft>
                <a:spcPts val="0"/>
              </a:spcAft>
              <a:buClr>
                <a:schemeClr val="lt1"/>
              </a:buClr>
              <a:buSzPts val="1400"/>
              <a:buNone/>
              <a:defRPr sz="1400">
                <a:solidFill>
                  <a:schemeClr val="lt1"/>
                </a:solidFill>
              </a:defRPr>
            </a:lvl5pPr>
            <a:lvl6pPr lvl="5" rtl="0">
              <a:spcBef>
                <a:spcPts val="0"/>
              </a:spcBef>
              <a:spcAft>
                <a:spcPts val="0"/>
              </a:spcAft>
              <a:buClr>
                <a:schemeClr val="lt1"/>
              </a:buClr>
              <a:buSzPts val="1400"/>
              <a:buNone/>
              <a:defRPr b="0" sz="1400">
                <a:solidFill>
                  <a:schemeClr val="lt1"/>
                </a:solidFill>
              </a:defRPr>
            </a:lvl6pPr>
            <a:lvl7pPr lvl="6" rtl="0">
              <a:spcBef>
                <a:spcPts val="0"/>
              </a:spcBef>
              <a:spcAft>
                <a:spcPts val="0"/>
              </a:spcAft>
              <a:buClr>
                <a:schemeClr val="lt1"/>
              </a:buClr>
              <a:buSzPts val="1400"/>
              <a:buFont typeface="Lora"/>
              <a:buNone/>
              <a:defRPr b="0" sz="1400">
                <a:solidFill>
                  <a:schemeClr val="lt1"/>
                </a:solidFill>
                <a:latin typeface="Lora"/>
                <a:ea typeface="Lora"/>
                <a:cs typeface="Lora"/>
                <a:sym typeface="Lora"/>
              </a:defRPr>
            </a:lvl7pPr>
            <a:lvl8pPr lvl="7" rtl="0">
              <a:spcBef>
                <a:spcPts val="0"/>
              </a:spcBef>
              <a:spcAft>
                <a:spcPts val="0"/>
              </a:spcAft>
              <a:buClr>
                <a:schemeClr val="lt1"/>
              </a:buClr>
              <a:buSzPts val="1400"/>
              <a:buFont typeface="Lora"/>
              <a:buNone/>
              <a:defRPr>
                <a:solidFill>
                  <a:schemeClr val="lt1"/>
                </a:solidFill>
                <a:latin typeface="Lora"/>
                <a:ea typeface="Lora"/>
                <a:cs typeface="Lora"/>
                <a:sym typeface="Lora"/>
              </a:defRPr>
            </a:lvl8pPr>
            <a:lvl9pPr lvl="8" rtl="0">
              <a:spcBef>
                <a:spcPts val="0"/>
              </a:spcBef>
              <a:spcAft>
                <a:spcPts val="0"/>
              </a:spcAft>
              <a:buClr>
                <a:schemeClr val="lt1"/>
              </a:buClr>
              <a:buSzPts val="1400"/>
              <a:buNone/>
              <a:defRPr sz="1400">
                <a:solidFill>
                  <a:schemeClr val="lt1"/>
                </a:solidFill>
              </a:defRPr>
            </a:lvl9pPr>
          </a:lstStyle>
          <a:p/>
        </p:txBody>
      </p:sp>
      <p:sp>
        <p:nvSpPr>
          <p:cNvPr id="513" name="Google Shape;513;p51"/>
          <p:cNvSpPr txBox="1"/>
          <p:nvPr>
            <p:ph type="title"/>
          </p:nvPr>
        </p:nvSpPr>
        <p:spPr>
          <a:xfrm>
            <a:off x="464350" y="1955050"/>
            <a:ext cx="4114800" cy="1569900"/>
          </a:xfrm>
          <a:prstGeom prst="rect">
            <a:avLst/>
          </a:prstGeom>
        </p:spPr>
        <p:txBody>
          <a:bodyPr anchorCtr="0" anchor="t" bIns="0" lIns="0" spcFirstLastPara="1" rIns="0" wrap="square" tIns="0">
            <a:noAutofit/>
          </a:bodyPr>
          <a:lstStyle>
            <a:lvl1pPr indent="0" lvl="0" marL="0" marR="0" rtl="0" algn="l">
              <a:lnSpc>
                <a:spcPct val="85000"/>
              </a:lnSpc>
              <a:spcBef>
                <a:spcPts val="0"/>
              </a:spcBef>
              <a:spcAft>
                <a:spcPts val="0"/>
              </a:spcAft>
              <a:buNone/>
              <a:defRPr sz="6000">
                <a:solidFill>
                  <a:schemeClr val="lt1"/>
                </a:solidFill>
              </a:defRPr>
            </a:lvl1pPr>
            <a:lvl2pPr lvl="1" rtl="0" algn="ctr">
              <a:spcBef>
                <a:spcPts val="0"/>
              </a:spcBef>
              <a:spcAft>
                <a:spcPts val="0"/>
              </a:spcAft>
              <a:buClr>
                <a:schemeClr val="lt1"/>
              </a:buClr>
              <a:buSzPts val="2800"/>
              <a:buNone/>
              <a:defRPr>
                <a:solidFill>
                  <a:schemeClr val="lt1"/>
                </a:solidFill>
                <a:latin typeface="Lora"/>
                <a:ea typeface="Lora"/>
                <a:cs typeface="Lora"/>
                <a:sym typeface="Lora"/>
              </a:defRPr>
            </a:lvl2pPr>
            <a:lvl3pPr lvl="2" rtl="0" algn="ctr">
              <a:spcBef>
                <a:spcPts val="0"/>
              </a:spcBef>
              <a:spcAft>
                <a:spcPts val="0"/>
              </a:spcAft>
              <a:buClr>
                <a:schemeClr val="lt1"/>
              </a:buClr>
              <a:buSzPts val="2800"/>
              <a:buNone/>
              <a:defRPr>
                <a:solidFill>
                  <a:schemeClr val="lt1"/>
                </a:solidFill>
                <a:latin typeface="Lora"/>
                <a:ea typeface="Lora"/>
                <a:cs typeface="Lora"/>
                <a:sym typeface="Lora"/>
              </a:defRPr>
            </a:lvl3pPr>
            <a:lvl4pPr lvl="3" rtl="0" algn="ctr">
              <a:spcBef>
                <a:spcPts val="0"/>
              </a:spcBef>
              <a:spcAft>
                <a:spcPts val="0"/>
              </a:spcAft>
              <a:buClr>
                <a:schemeClr val="lt1"/>
              </a:buClr>
              <a:buSzPts val="2800"/>
              <a:buNone/>
              <a:defRPr>
                <a:solidFill>
                  <a:schemeClr val="lt1"/>
                </a:solidFill>
                <a:latin typeface="Lora"/>
                <a:ea typeface="Lora"/>
                <a:cs typeface="Lora"/>
                <a:sym typeface="Lora"/>
              </a:defRPr>
            </a:lvl4pPr>
            <a:lvl5pPr lvl="4" rtl="0" algn="ctr">
              <a:spcBef>
                <a:spcPts val="0"/>
              </a:spcBef>
              <a:spcAft>
                <a:spcPts val="0"/>
              </a:spcAft>
              <a:buClr>
                <a:schemeClr val="lt1"/>
              </a:buClr>
              <a:buSzPts val="2800"/>
              <a:buNone/>
              <a:defRPr>
                <a:solidFill>
                  <a:schemeClr val="lt1"/>
                </a:solidFill>
                <a:latin typeface="Lora"/>
                <a:ea typeface="Lora"/>
                <a:cs typeface="Lora"/>
                <a:sym typeface="Lora"/>
              </a:defRPr>
            </a:lvl5pPr>
            <a:lvl6pPr lvl="5" rtl="0" algn="ctr">
              <a:spcBef>
                <a:spcPts val="0"/>
              </a:spcBef>
              <a:spcAft>
                <a:spcPts val="0"/>
              </a:spcAft>
              <a:buClr>
                <a:schemeClr val="lt1"/>
              </a:buClr>
              <a:buSzPts val="2800"/>
              <a:buNone/>
              <a:defRPr>
                <a:solidFill>
                  <a:schemeClr val="lt1"/>
                </a:solidFill>
                <a:latin typeface="Lora"/>
                <a:ea typeface="Lora"/>
                <a:cs typeface="Lora"/>
                <a:sym typeface="Lora"/>
              </a:defRPr>
            </a:lvl6pPr>
            <a:lvl7pPr lvl="6" rtl="0" algn="ctr">
              <a:spcBef>
                <a:spcPts val="0"/>
              </a:spcBef>
              <a:spcAft>
                <a:spcPts val="0"/>
              </a:spcAft>
              <a:buClr>
                <a:schemeClr val="lt1"/>
              </a:buClr>
              <a:buSzPts val="2800"/>
              <a:buNone/>
              <a:defRPr>
                <a:solidFill>
                  <a:schemeClr val="lt1"/>
                </a:solidFill>
                <a:latin typeface="Lora"/>
                <a:ea typeface="Lora"/>
                <a:cs typeface="Lora"/>
                <a:sym typeface="Lora"/>
              </a:defRPr>
            </a:lvl7pPr>
            <a:lvl8pPr lvl="7" rtl="0" algn="ctr">
              <a:spcBef>
                <a:spcPts val="0"/>
              </a:spcBef>
              <a:spcAft>
                <a:spcPts val="0"/>
              </a:spcAft>
              <a:buClr>
                <a:schemeClr val="lt1"/>
              </a:buClr>
              <a:buSzPts val="2800"/>
              <a:buNone/>
              <a:defRPr>
                <a:solidFill>
                  <a:schemeClr val="lt1"/>
                </a:solidFill>
                <a:latin typeface="Lora"/>
                <a:ea typeface="Lora"/>
                <a:cs typeface="Lora"/>
                <a:sym typeface="Lora"/>
              </a:defRPr>
            </a:lvl8pPr>
            <a:lvl9pPr lvl="8" rtl="0" algn="ctr">
              <a:spcBef>
                <a:spcPts val="0"/>
              </a:spcBef>
              <a:spcAft>
                <a:spcPts val="0"/>
              </a:spcAft>
              <a:buClr>
                <a:schemeClr val="lt1"/>
              </a:buClr>
              <a:buSzPts val="2800"/>
              <a:buNone/>
              <a:defRPr>
                <a:solidFill>
                  <a:schemeClr val="lt1"/>
                </a:solidFill>
                <a:latin typeface="Lora"/>
                <a:ea typeface="Lora"/>
                <a:cs typeface="Lora"/>
                <a:sym typeface="Lora"/>
              </a:defRPr>
            </a:lvl9pPr>
          </a:lstStyle>
          <a:p/>
        </p:txBody>
      </p:sp>
      <p:sp>
        <p:nvSpPr>
          <p:cNvPr id="514" name="Google Shape;514;p51"/>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lvl1pPr lvl="0" rtl="0">
              <a:buNone/>
              <a:defRPr>
                <a:solidFill>
                  <a:schemeClr val="lt1"/>
                </a:solidFill>
                <a:latin typeface="Lora"/>
                <a:ea typeface="Lora"/>
                <a:cs typeface="Lora"/>
                <a:sym typeface="Lora"/>
              </a:defRPr>
            </a:lvl1pPr>
            <a:lvl2pPr lvl="1" rtl="0">
              <a:buNone/>
              <a:defRPr>
                <a:solidFill>
                  <a:schemeClr val="lt1"/>
                </a:solidFill>
                <a:latin typeface="Lora"/>
                <a:ea typeface="Lora"/>
                <a:cs typeface="Lora"/>
                <a:sym typeface="Lora"/>
              </a:defRPr>
            </a:lvl2pPr>
            <a:lvl3pPr lvl="2" rtl="0">
              <a:buNone/>
              <a:defRPr>
                <a:solidFill>
                  <a:schemeClr val="lt1"/>
                </a:solidFill>
                <a:latin typeface="Lora"/>
                <a:ea typeface="Lora"/>
                <a:cs typeface="Lora"/>
                <a:sym typeface="Lora"/>
              </a:defRPr>
            </a:lvl3pPr>
            <a:lvl4pPr lvl="3" rtl="0">
              <a:buNone/>
              <a:defRPr>
                <a:solidFill>
                  <a:schemeClr val="lt1"/>
                </a:solidFill>
                <a:latin typeface="Lora"/>
                <a:ea typeface="Lora"/>
                <a:cs typeface="Lora"/>
                <a:sym typeface="Lora"/>
              </a:defRPr>
            </a:lvl4pPr>
            <a:lvl5pPr lvl="4" rtl="0">
              <a:buNone/>
              <a:defRPr>
                <a:solidFill>
                  <a:schemeClr val="lt1"/>
                </a:solidFill>
                <a:latin typeface="Lora"/>
                <a:ea typeface="Lora"/>
                <a:cs typeface="Lora"/>
                <a:sym typeface="Lora"/>
              </a:defRPr>
            </a:lvl5pPr>
            <a:lvl6pPr lvl="5" rtl="0">
              <a:buNone/>
              <a:defRPr>
                <a:solidFill>
                  <a:schemeClr val="lt1"/>
                </a:solidFill>
                <a:latin typeface="Lora"/>
                <a:ea typeface="Lora"/>
                <a:cs typeface="Lora"/>
                <a:sym typeface="Lora"/>
              </a:defRPr>
            </a:lvl6pPr>
            <a:lvl7pPr lvl="6" rtl="0">
              <a:buNone/>
              <a:defRPr>
                <a:solidFill>
                  <a:schemeClr val="lt1"/>
                </a:solidFill>
                <a:latin typeface="Lora"/>
                <a:ea typeface="Lora"/>
                <a:cs typeface="Lora"/>
                <a:sym typeface="Lora"/>
              </a:defRPr>
            </a:lvl7pPr>
            <a:lvl8pPr lvl="7" rtl="0">
              <a:buNone/>
              <a:defRPr>
                <a:solidFill>
                  <a:schemeClr val="lt1"/>
                </a:solidFill>
                <a:latin typeface="Lora"/>
                <a:ea typeface="Lora"/>
                <a:cs typeface="Lora"/>
                <a:sym typeface="Lora"/>
              </a:defRPr>
            </a:lvl8pPr>
            <a:lvl9pPr lvl="8" rtl="0">
              <a:buNone/>
              <a:defRPr>
                <a:solidFill>
                  <a:schemeClr val="lt1"/>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
        <p:nvSpPr>
          <p:cNvPr id="515" name="Google Shape;515;p51"/>
          <p:cNvSpPr txBox="1"/>
          <p:nvPr>
            <p:ph idx="2" type="subTitle"/>
          </p:nvPr>
        </p:nvSpPr>
        <p:spPr>
          <a:xfrm>
            <a:off x="788700" y="4693975"/>
            <a:ext cx="2150400" cy="2463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8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800"/>
              <a:buNone/>
              <a:defRPr>
                <a:solidFill>
                  <a:schemeClr val="lt1"/>
                </a:solidFill>
              </a:defRPr>
            </a:lvl9pPr>
          </a:lstStyle>
          <a:p/>
        </p:txBody>
      </p:sp>
      <p:pic>
        <p:nvPicPr>
          <p:cNvPr id="516" name="Google Shape;516;p51"/>
          <p:cNvPicPr preferRelativeResize="0"/>
          <p:nvPr/>
        </p:nvPicPr>
        <p:blipFill rotWithShape="1">
          <a:blip r:embed="rId2">
            <a:alphaModFix/>
          </a:blip>
          <a:srcRect b="0" l="0" r="63612" t="0"/>
          <a:stretch/>
        </p:blipFill>
        <p:spPr>
          <a:xfrm>
            <a:off x="407790" y="4694038"/>
            <a:ext cx="250625" cy="246174"/>
          </a:xfrm>
          <a:prstGeom prst="rect">
            <a:avLst/>
          </a:prstGeom>
          <a:noFill/>
          <a:ln>
            <a:noFill/>
          </a:ln>
        </p:spPr>
      </p:pic>
      <p:sp>
        <p:nvSpPr>
          <p:cNvPr id="517" name="Google Shape;517;p51"/>
          <p:cNvSpPr txBox="1"/>
          <p:nvPr>
            <p:ph idx="3" type="title"/>
          </p:nvPr>
        </p:nvSpPr>
        <p:spPr>
          <a:xfrm>
            <a:off x="464350" y="1267475"/>
            <a:ext cx="4114800" cy="392400"/>
          </a:xfrm>
          <a:prstGeom prst="rect">
            <a:avLst/>
          </a:prstGeom>
        </p:spPr>
        <p:txBody>
          <a:bodyPr anchorCtr="0" anchor="t" bIns="0" lIns="0" spcFirstLastPara="1" rIns="0" wrap="square" tIns="0">
            <a:noAutofit/>
          </a:bodyPr>
          <a:lstStyle>
            <a:lvl1pPr indent="0" lvl="0" marL="0" marR="0" rtl="0" algn="l">
              <a:lnSpc>
                <a:spcPct val="85000"/>
              </a:lnSpc>
              <a:spcBef>
                <a:spcPts val="0"/>
              </a:spcBef>
              <a:spcAft>
                <a:spcPts val="0"/>
              </a:spcAft>
              <a:buNone/>
              <a:defRPr sz="3000">
                <a:solidFill>
                  <a:schemeClr val="dk2"/>
                </a:solidFill>
              </a:defRPr>
            </a:lvl1pPr>
            <a:lvl2pPr lvl="1" rtl="0" algn="ctr">
              <a:spcBef>
                <a:spcPts val="0"/>
              </a:spcBef>
              <a:spcAft>
                <a:spcPts val="0"/>
              </a:spcAft>
              <a:buClr>
                <a:schemeClr val="lt1"/>
              </a:buClr>
              <a:buSzPts val="2800"/>
              <a:buNone/>
              <a:defRPr>
                <a:solidFill>
                  <a:schemeClr val="lt1"/>
                </a:solidFill>
                <a:latin typeface="Lora"/>
                <a:ea typeface="Lora"/>
                <a:cs typeface="Lora"/>
                <a:sym typeface="Lora"/>
              </a:defRPr>
            </a:lvl2pPr>
            <a:lvl3pPr lvl="2" rtl="0" algn="ctr">
              <a:spcBef>
                <a:spcPts val="0"/>
              </a:spcBef>
              <a:spcAft>
                <a:spcPts val="0"/>
              </a:spcAft>
              <a:buClr>
                <a:schemeClr val="lt1"/>
              </a:buClr>
              <a:buSzPts val="2800"/>
              <a:buNone/>
              <a:defRPr>
                <a:solidFill>
                  <a:schemeClr val="lt1"/>
                </a:solidFill>
                <a:latin typeface="Lora"/>
                <a:ea typeface="Lora"/>
                <a:cs typeface="Lora"/>
                <a:sym typeface="Lora"/>
              </a:defRPr>
            </a:lvl3pPr>
            <a:lvl4pPr lvl="3" rtl="0" algn="ctr">
              <a:spcBef>
                <a:spcPts val="0"/>
              </a:spcBef>
              <a:spcAft>
                <a:spcPts val="0"/>
              </a:spcAft>
              <a:buClr>
                <a:schemeClr val="lt1"/>
              </a:buClr>
              <a:buSzPts val="2800"/>
              <a:buNone/>
              <a:defRPr>
                <a:solidFill>
                  <a:schemeClr val="lt1"/>
                </a:solidFill>
                <a:latin typeface="Lora"/>
                <a:ea typeface="Lora"/>
                <a:cs typeface="Lora"/>
                <a:sym typeface="Lora"/>
              </a:defRPr>
            </a:lvl4pPr>
            <a:lvl5pPr lvl="4" rtl="0" algn="ctr">
              <a:spcBef>
                <a:spcPts val="0"/>
              </a:spcBef>
              <a:spcAft>
                <a:spcPts val="0"/>
              </a:spcAft>
              <a:buClr>
                <a:schemeClr val="lt1"/>
              </a:buClr>
              <a:buSzPts val="2800"/>
              <a:buNone/>
              <a:defRPr>
                <a:solidFill>
                  <a:schemeClr val="lt1"/>
                </a:solidFill>
                <a:latin typeface="Lora"/>
                <a:ea typeface="Lora"/>
                <a:cs typeface="Lora"/>
                <a:sym typeface="Lora"/>
              </a:defRPr>
            </a:lvl5pPr>
            <a:lvl6pPr lvl="5" rtl="0" algn="ctr">
              <a:spcBef>
                <a:spcPts val="0"/>
              </a:spcBef>
              <a:spcAft>
                <a:spcPts val="0"/>
              </a:spcAft>
              <a:buClr>
                <a:schemeClr val="lt1"/>
              </a:buClr>
              <a:buSzPts val="2800"/>
              <a:buNone/>
              <a:defRPr>
                <a:solidFill>
                  <a:schemeClr val="lt1"/>
                </a:solidFill>
                <a:latin typeface="Lora"/>
                <a:ea typeface="Lora"/>
                <a:cs typeface="Lora"/>
                <a:sym typeface="Lora"/>
              </a:defRPr>
            </a:lvl6pPr>
            <a:lvl7pPr lvl="6" rtl="0" algn="ctr">
              <a:spcBef>
                <a:spcPts val="0"/>
              </a:spcBef>
              <a:spcAft>
                <a:spcPts val="0"/>
              </a:spcAft>
              <a:buClr>
                <a:schemeClr val="lt1"/>
              </a:buClr>
              <a:buSzPts val="2800"/>
              <a:buNone/>
              <a:defRPr>
                <a:solidFill>
                  <a:schemeClr val="lt1"/>
                </a:solidFill>
                <a:latin typeface="Lora"/>
                <a:ea typeface="Lora"/>
                <a:cs typeface="Lora"/>
                <a:sym typeface="Lora"/>
              </a:defRPr>
            </a:lvl7pPr>
            <a:lvl8pPr lvl="7" rtl="0" algn="ctr">
              <a:spcBef>
                <a:spcPts val="0"/>
              </a:spcBef>
              <a:spcAft>
                <a:spcPts val="0"/>
              </a:spcAft>
              <a:buClr>
                <a:schemeClr val="lt1"/>
              </a:buClr>
              <a:buSzPts val="2800"/>
              <a:buNone/>
              <a:defRPr>
                <a:solidFill>
                  <a:schemeClr val="lt1"/>
                </a:solidFill>
                <a:latin typeface="Lora"/>
                <a:ea typeface="Lora"/>
                <a:cs typeface="Lora"/>
                <a:sym typeface="Lora"/>
              </a:defRPr>
            </a:lvl8pPr>
            <a:lvl9pPr lvl="8" rtl="0" algn="ctr">
              <a:spcBef>
                <a:spcPts val="0"/>
              </a:spcBef>
              <a:spcAft>
                <a:spcPts val="0"/>
              </a:spcAft>
              <a:buClr>
                <a:schemeClr val="lt1"/>
              </a:buClr>
              <a:buSzPts val="2800"/>
              <a:buNone/>
              <a:defRPr>
                <a:solidFill>
                  <a:schemeClr val="lt1"/>
                </a:solidFill>
                <a:latin typeface="Lora"/>
                <a:ea typeface="Lora"/>
                <a:cs typeface="Lora"/>
                <a:sym typeface="Lora"/>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4">
  <p:cSld name="TITLE_AND_BODY_2_1_1_1_1_1_1_1_1">
    <p:bg>
      <p:bgPr>
        <a:solidFill>
          <a:schemeClr val="accent3"/>
        </a:solidFill>
      </p:bgPr>
    </p:bg>
    <p:spTree>
      <p:nvGrpSpPr>
        <p:cNvPr id="518" name="Shape 518"/>
        <p:cNvGrpSpPr/>
        <p:nvPr/>
      </p:nvGrpSpPr>
      <p:grpSpPr>
        <a:xfrm>
          <a:off x="0" y="0"/>
          <a:ext cx="0" cy="0"/>
          <a:chOff x="0" y="0"/>
          <a:chExt cx="0" cy="0"/>
        </a:xfrm>
      </p:grpSpPr>
      <p:sp>
        <p:nvSpPr>
          <p:cNvPr id="519" name="Google Shape;519;p52"/>
          <p:cNvSpPr txBox="1"/>
          <p:nvPr>
            <p:ph idx="1" type="subTitle"/>
          </p:nvPr>
        </p:nvSpPr>
        <p:spPr>
          <a:xfrm>
            <a:off x="3652250" y="685800"/>
            <a:ext cx="4554000" cy="215400"/>
          </a:xfrm>
          <a:prstGeom prst="rect">
            <a:avLst/>
          </a:prstGeom>
        </p:spPr>
        <p:txBody>
          <a:bodyPr anchorCtr="0" anchor="t" bIns="0" lIns="0" spcFirstLastPara="1" rIns="0" wrap="square" tIns="0">
            <a:spAutoFit/>
          </a:bodyPr>
          <a:lstStyle>
            <a:lvl1pPr indent="0" lvl="0" marL="0" marR="0" rtl="0">
              <a:lnSpc>
                <a:spcPct val="115000"/>
              </a:lnSpc>
              <a:spcBef>
                <a:spcPts val="0"/>
              </a:spcBef>
              <a:spcAft>
                <a:spcPts val="0"/>
              </a:spcAft>
              <a:buNone/>
              <a:defRPr/>
            </a:lvl1pPr>
            <a:lvl2pPr lvl="1" rtl="0">
              <a:spcBef>
                <a:spcPts val="1200"/>
              </a:spcBef>
              <a:spcAft>
                <a:spcPts val="0"/>
              </a:spcAft>
              <a:buSzPts val="1400"/>
              <a:buFont typeface="Lora"/>
              <a:buNone/>
              <a:defRPr sz="1400">
                <a:latin typeface="Lora"/>
                <a:ea typeface="Lora"/>
                <a:cs typeface="Lora"/>
                <a:sym typeface="Lora"/>
              </a:defRPr>
            </a:lvl2pPr>
            <a:lvl3pPr lvl="2" rtl="0">
              <a:spcBef>
                <a:spcPts val="0"/>
              </a:spcBef>
              <a:spcAft>
                <a:spcPts val="0"/>
              </a:spcAft>
              <a:buSzPts val="1400"/>
              <a:buFont typeface="Lora"/>
              <a:buNone/>
              <a:defRPr sz="1400">
                <a:latin typeface="Lora"/>
                <a:ea typeface="Lora"/>
                <a:cs typeface="Lora"/>
                <a:sym typeface="Lora"/>
              </a:defRPr>
            </a:lvl3pPr>
            <a:lvl4pPr lvl="3" rtl="0">
              <a:spcBef>
                <a:spcPts val="0"/>
              </a:spcBef>
              <a:spcAft>
                <a:spcPts val="0"/>
              </a:spcAft>
              <a:buSzPts val="1400"/>
              <a:buFont typeface="Lora"/>
              <a:buNone/>
              <a:defRPr sz="1400">
                <a:latin typeface="Lora"/>
                <a:ea typeface="Lora"/>
                <a:cs typeface="Lora"/>
                <a:sym typeface="Lora"/>
              </a:defRPr>
            </a:lvl4pPr>
            <a:lvl5pPr lvl="4" rtl="0">
              <a:spcBef>
                <a:spcPts val="0"/>
              </a:spcBef>
              <a:spcAft>
                <a:spcPts val="0"/>
              </a:spcAft>
              <a:buSzPts val="1400"/>
              <a:buNone/>
              <a:defRPr sz="1400"/>
            </a:lvl5pPr>
            <a:lvl6pPr lvl="5" rtl="0">
              <a:spcBef>
                <a:spcPts val="0"/>
              </a:spcBef>
              <a:spcAft>
                <a:spcPts val="0"/>
              </a:spcAft>
              <a:buSzPts val="1400"/>
              <a:buNone/>
              <a:defRPr b="0" sz="1400"/>
            </a:lvl6pPr>
            <a:lvl7pPr lvl="6" rtl="0">
              <a:spcBef>
                <a:spcPts val="0"/>
              </a:spcBef>
              <a:spcAft>
                <a:spcPts val="0"/>
              </a:spcAft>
              <a:buSzPts val="1400"/>
              <a:buFont typeface="Lora"/>
              <a:buNone/>
              <a:defRPr b="0" sz="1400">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1400"/>
              <a:buNone/>
              <a:defRPr sz="1400"/>
            </a:lvl9pPr>
          </a:lstStyle>
          <a:p/>
        </p:txBody>
      </p:sp>
      <p:sp>
        <p:nvSpPr>
          <p:cNvPr id="520" name="Google Shape;520;p52"/>
          <p:cNvSpPr txBox="1"/>
          <p:nvPr>
            <p:ph type="title"/>
          </p:nvPr>
        </p:nvSpPr>
        <p:spPr>
          <a:xfrm>
            <a:off x="3652250" y="1174575"/>
            <a:ext cx="5034600" cy="1569900"/>
          </a:xfrm>
          <a:prstGeom prst="rect">
            <a:avLst/>
          </a:prstGeom>
        </p:spPr>
        <p:txBody>
          <a:bodyPr anchorCtr="0" anchor="t" bIns="0" lIns="0" spcFirstLastPara="1" rIns="0" wrap="square" tIns="0">
            <a:noAutofit/>
          </a:bodyPr>
          <a:lstStyle>
            <a:lvl1pPr indent="0" lvl="0" marL="0" marR="0" rtl="0" algn="l">
              <a:lnSpc>
                <a:spcPct val="85000"/>
              </a:lnSpc>
              <a:spcBef>
                <a:spcPts val="0"/>
              </a:spcBef>
              <a:spcAft>
                <a:spcPts val="0"/>
              </a:spcAft>
              <a:buNone/>
              <a:defRPr sz="6000"/>
            </a:lvl1pPr>
            <a:lvl2pPr lvl="1" rtl="0" algn="ctr">
              <a:spcBef>
                <a:spcPts val="0"/>
              </a:spcBef>
              <a:spcAft>
                <a:spcPts val="0"/>
              </a:spcAft>
              <a:buSzPts val="2800"/>
              <a:buNone/>
              <a:defRPr>
                <a:latin typeface="Lora"/>
                <a:ea typeface="Lora"/>
                <a:cs typeface="Lora"/>
                <a:sym typeface="Lora"/>
              </a:defRPr>
            </a:lvl2pPr>
            <a:lvl3pPr lvl="2" rtl="0" algn="ctr">
              <a:spcBef>
                <a:spcPts val="0"/>
              </a:spcBef>
              <a:spcAft>
                <a:spcPts val="0"/>
              </a:spcAft>
              <a:buSzPts val="2800"/>
              <a:buNone/>
              <a:defRPr>
                <a:latin typeface="Lora"/>
                <a:ea typeface="Lora"/>
                <a:cs typeface="Lora"/>
                <a:sym typeface="Lora"/>
              </a:defRPr>
            </a:lvl3pPr>
            <a:lvl4pPr lvl="3" rtl="0" algn="ctr">
              <a:spcBef>
                <a:spcPts val="0"/>
              </a:spcBef>
              <a:spcAft>
                <a:spcPts val="0"/>
              </a:spcAft>
              <a:buSzPts val="2800"/>
              <a:buNone/>
              <a:defRPr>
                <a:latin typeface="Lora"/>
                <a:ea typeface="Lora"/>
                <a:cs typeface="Lora"/>
                <a:sym typeface="Lora"/>
              </a:defRPr>
            </a:lvl4pPr>
            <a:lvl5pPr lvl="4" rtl="0" algn="ctr">
              <a:spcBef>
                <a:spcPts val="0"/>
              </a:spcBef>
              <a:spcAft>
                <a:spcPts val="0"/>
              </a:spcAft>
              <a:buSzPts val="2800"/>
              <a:buNone/>
              <a:defRPr>
                <a:latin typeface="Lora"/>
                <a:ea typeface="Lora"/>
                <a:cs typeface="Lora"/>
                <a:sym typeface="Lora"/>
              </a:defRPr>
            </a:lvl5pPr>
            <a:lvl6pPr lvl="5" rtl="0" algn="ctr">
              <a:spcBef>
                <a:spcPts val="0"/>
              </a:spcBef>
              <a:spcAft>
                <a:spcPts val="0"/>
              </a:spcAft>
              <a:buSzPts val="2800"/>
              <a:buNone/>
              <a:defRPr>
                <a:latin typeface="Lora"/>
                <a:ea typeface="Lora"/>
                <a:cs typeface="Lora"/>
                <a:sym typeface="Lora"/>
              </a:defRPr>
            </a:lvl6pPr>
            <a:lvl7pPr lvl="6" rtl="0" algn="ctr">
              <a:spcBef>
                <a:spcPts val="0"/>
              </a:spcBef>
              <a:spcAft>
                <a:spcPts val="0"/>
              </a:spcAft>
              <a:buSzPts val="2800"/>
              <a:buNone/>
              <a:defRPr>
                <a:latin typeface="Lora"/>
                <a:ea typeface="Lora"/>
                <a:cs typeface="Lora"/>
                <a:sym typeface="Lora"/>
              </a:defRPr>
            </a:lvl7pPr>
            <a:lvl8pPr lvl="7" rtl="0" algn="ctr">
              <a:spcBef>
                <a:spcPts val="0"/>
              </a:spcBef>
              <a:spcAft>
                <a:spcPts val="0"/>
              </a:spcAft>
              <a:buSzPts val="2800"/>
              <a:buNone/>
              <a:defRPr>
                <a:latin typeface="Lora"/>
                <a:ea typeface="Lora"/>
                <a:cs typeface="Lora"/>
                <a:sym typeface="Lora"/>
              </a:defRPr>
            </a:lvl8pPr>
            <a:lvl9pPr lvl="8" rtl="0" algn="ctr">
              <a:spcBef>
                <a:spcPts val="0"/>
              </a:spcBef>
              <a:spcAft>
                <a:spcPts val="0"/>
              </a:spcAft>
              <a:buSzPts val="2800"/>
              <a:buNone/>
              <a:defRPr>
                <a:latin typeface="Lora"/>
                <a:ea typeface="Lora"/>
                <a:cs typeface="Lora"/>
                <a:sym typeface="Lora"/>
              </a:defRPr>
            </a:lvl9pPr>
          </a:lstStyle>
          <a:p/>
        </p:txBody>
      </p:sp>
      <p:sp>
        <p:nvSpPr>
          <p:cNvPr id="521" name="Google Shape;521;p52"/>
          <p:cNvSpPr txBox="1"/>
          <p:nvPr>
            <p:ph idx="2" type="title"/>
          </p:nvPr>
        </p:nvSpPr>
        <p:spPr>
          <a:xfrm>
            <a:off x="464350" y="1326975"/>
            <a:ext cx="1652100" cy="1569900"/>
          </a:xfrm>
          <a:prstGeom prst="rect">
            <a:avLst/>
          </a:prstGeom>
        </p:spPr>
        <p:txBody>
          <a:bodyPr anchorCtr="0" anchor="t" bIns="0" lIns="0" spcFirstLastPara="1" rIns="0" wrap="square" tIns="0">
            <a:noAutofit/>
          </a:bodyPr>
          <a:lstStyle>
            <a:lvl1pPr indent="0" lvl="0" marL="0" marR="0" rtl="0" algn="l">
              <a:lnSpc>
                <a:spcPct val="85000"/>
              </a:lnSpc>
              <a:spcBef>
                <a:spcPts val="0"/>
              </a:spcBef>
              <a:spcAft>
                <a:spcPts val="0"/>
              </a:spcAft>
              <a:buNone/>
              <a:defRPr sz="12000">
                <a:solidFill>
                  <a:srgbClr val="0F0F0F"/>
                </a:solidFill>
              </a:defRPr>
            </a:lvl1pPr>
            <a:lvl2pPr lvl="1" rtl="0" algn="ctr">
              <a:spcBef>
                <a:spcPts val="0"/>
              </a:spcBef>
              <a:spcAft>
                <a:spcPts val="0"/>
              </a:spcAft>
              <a:buSzPts val="2800"/>
              <a:buNone/>
              <a:defRPr>
                <a:latin typeface="Lora"/>
                <a:ea typeface="Lora"/>
                <a:cs typeface="Lora"/>
                <a:sym typeface="Lora"/>
              </a:defRPr>
            </a:lvl2pPr>
            <a:lvl3pPr lvl="2" rtl="0" algn="ctr">
              <a:spcBef>
                <a:spcPts val="0"/>
              </a:spcBef>
              <a:spcAft>
                <a:spcPts val="0"/>
              </a:spcAft>
              <a:buSzPts val="2800"/>
              <a:buNone/>
              <a:defRPr>
                <a:latin typeface="Lora"/>
                <a:ea typeface="Lora"/>
                <a:cs typeface="Lora"/>
                <a:sym typeface="Lora"/>
              </a:defRPr>
            </a:lvl3pPr>
            <a:lvl4pPr lvl="3" rtl="0" algn="ctr">
              <a:spcBef>
                <a:spcPts val="0"/>
              </a:spcBef>
              <a:spcAft>
                <a:spcPts val="0"/>
              </a:spcAft>
              <a:buSzPts val="2800"/>
              <a:buNone/>
              <a:defRPr>
                <a:latin typeface="Lora"/>
                <a:ea typeface="Lora"/>
                <a:cs typeface="Lora"/>
                <a:sym typeface="Lora"/>
              </a:defRPr>
            </a:lvl4pPr>
            <a:lvl5pPr lvl="4" rtl="0" algn="ctr">
              <a:spcBef>
                <a:spcPts val="0"/>
              </a:spcBef>
              <a:spcAft>
                <a:spcPts val="0"/>
              </a:spcAft>
              <a:buSzPts val="2800"/>
              <a:buNone/>
              <a:defRPr>
                <a:latin typeface="Lora"/>
                <a:ea typeface="Lora"/>
                <a:cs typeface="Lora"/>
                <a:sym typeface="Lora"/>
              </a:defRPr>
            </a:lvl5pPr>
            <a:lvl6pPr lvl="5" rtl="0" algn="ctr">
              <a:spcBef>
                <a:spcPts val="0"/>
              </a:spcBef>
              <a:spcAft>
                <a:spcPts val="0"/>
              </a:spcAft>
              <a:buSzPts val="2800"/>
              <a:buNone/>
              <a:defRPr>
                <a:latin typeface="Lora"/>
                <a:ea typeface="Lora"/>
                <a:cs typeface="Lora"/>
                <a:sym typeface="Lora"/>
              </a:defRPr>
            </a:lvl6pPr>
            <a:lvl7pPr lvl="6" rtl="0" algn="ctr">
              <a:spcBef>
                <a:spcPts val="0"/>
              </a:spcBef>
              <a:spcAft>
                <a:spcPts val="0"/>
              </a:spcAft>
              <a:buSzPts val="2800"/>
              <a:buNone/>
              <a:defRPr>
                <a:latin typeface="Lora"/>
                <a:ea typeface="Lora"/>
                <a:cs typeface="Lora"/>
                <a:sym typeface="Lora"/>
              </a:defRPr>
            </a:lvl7pPr>
            <a:lvl8pPr lvl="7" rtl="0" algn="ctr">
              <a:spcBef>
                <a:spcPts val="0"/>
              </a:spcBef>
              <a:spcAft>
                <a:spcPts val="0"/>
              </a:spcAft>
              <a:buSzPts val="2800"/>
              <a:buNone/>
              <a:defRPr>
                <a:latin typeface="Lora"/>
                <a:ea typeface="Lora"/>
                <a:cs typeface="Lora"/>
                <a:sym typeface="Lora"/>
              </a:defRPr>
            </a:lvl8pPr>
            <a:lvl9pPr lvl="8" rtl="0" algn="ctr">
              <a:spcBef>
                <a:spcPts val="0"/>
              </a:spcBef>
              <a:spcAft>
                <a:spcPts val="0"/>
              </a:spcAft>
              <a:buSzPts val="2800"/>
              <a:buNone/>
              <a:defRPr>
                <a:latin typeface="Lora"/>
                <a:ea typeface="Lora"/>
                <a:cs typeface="Lora"/>
                <a:sym typeface="Lora"/>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1">
  <p:cSld name="TITLE_AND_BODY_2_1_1_1_1_1_1_1_1_1">
    <p:bg>
      <p:bgPr>
        <a:solidFill>
          <a:schemeClr val="accent3"/>
        </a:solidFill>
      </p:bgPr>
    </p:bg>
    <p:spTree>
      <p:nvGrpSpPr>
        <p:cNvPr id="522" name="Shape 522"/>
        <p:cNvGrpSpPr/>
        <p:nvPr/>
      </p:nvGrpSpPr>
      <p:grpSpPr>
        <a:xfrm>
          <a:off x="0" y="0"/>
          <a:ext cx="0" cy="0"/>
          <a:chOff x="0" y="0"/>
          <a:chExt cx="0" cy="0"/>
        </a:xfrm>
      </p:grpSpPr>
      <p:sp>
        <p:nvSpPr>
          <p:cNvPr id="523" name="Google Shape;523;p53"/>
          <p:cNvSpPr/>
          <p:nvPr>
            <p:ph idx="2" type="pic"/>
          </p:nvPr>
        </p:nvSpPr>
        <p:spPr>
          <a:xfrm>
            <a:off x="0" y="150"/>
            <a:ext cx="9144000" cy="5143500"/>
          </a:xfrm>
          <a:prstGeom prst="rect">
            <a:avLst/>
          </a:prstGeom>
          <a:noFill/>
          <a:ln>
            <a:noFill/>
          </a:ln>
        </p:spPr>
      </p:sp>
      <p:sp>
        <p:nvSpPr>
          <p:cNvPr id="524" name="Google Shape;524;p53"/>
          <p:cNvSpPr txBox="1"/>
          <p:nvPr>
            <p:ph type="title"/>
          </p:nvPr>
        </p:nvSpPr>
        <p:spPr>
          <a:xfrm>
            <a:off x="457200" y="1698725"/>
            <a:ext cx="6123900" cy="9420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7200">
                <a:solidFill>
                  <a:schemeClr val="lt1"/>
                </a:solidFill>
              </a:defRPr>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
        <p:nvSpPr>
          <p:cNvPr id="525" name="Google Shape;525;p53"/>
          <p:cNvSpPr txBox="1"/>
          <p:nvPr>
            <p:ph idx="1" type="subTitle"/>
          </p:nvPr>
        </p:nvSpPr>
        <p:spPr>
          <a:xfrm>
            <a:off x="457200" y="4709414"/>
            <a:ext cx="3659400" cy="215400"/>
          </a:xfrm>
          <a:prstGeom prst="rect">
            <a:avLst/>
          </a:prstGeom>
        </p:spPr>
        <p:txBody>
          <a:bodyPr anchorCtr="0" anchor="ctr" bIns="0" lIns="0" spcFirstLastPara="1" rIns="0" wrap="square" tIns="0">
            <a:no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SzPts val="1000"/>
              <a:buFont typeface="Lora"/>
              <a:buNone/>
              <a:defRPr>
                <a:latin typeface="Lora"/>
                <a:ea typeface="Lora"/>
                <a:cs typeface="Lora"/>
                <a:sym typeface="Lora"/>
              </a:defRPr>
            </a:lvl2pPr>
            <a:lvl3pPr lvl="2" rtl="0">
              <a:spcBef>
                <a:spcPts val="0"/>
              </a:spcBef>
              <a:spcAft>
                <a:spcPts val="0"/>
              </a:spcAft>
              <a:buSzPts val="800"/>
              <a:buFont typeface="Lora"/>
              <a:buNone/>
              <a:defRPr>
                <a:latin typeface="Lora"/>
                <a:ea typeface="Lora"/>
                <a:cs typeface="Lora"/>
                <a:sym typeface="Lora"/>
              </a:defRPr>
            </a:lvl3pPr>
            <a:lvl4pPr lvl="3" rtl="0">
              <a:spcBef>
                <a:spcPts val="0"/>
              </a:spcBef>
              <a:spcAft>
                <a:spcPts val="0"/>
              </a:spcAft>
              <a:buSzPts val="1200"/>
              <a:buFont typeface="Lora"/>
              <a:buNone/>
              <a:defRPr>
                <a:latin typeface="Lora"/>
                <a:ea typeface="Lora"/>
                <a:cs typeface="Lora"/>
                <a:sym typeface="Lora"/>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Font typeface="Lora"/>
              <a:buNone/>
              <a:defRPr>
                <a:latin typeface="Lora"/>
                <a:ea typeface="Lora"/>
                <a:cs typeface="Lora"/>
                <a:sym typeface="Lora"/>
              </a:defRPr>
            </a:lvl7pPr>
            <a:lvl8pPr lvl="7" rtl="0">
              <a:spcBef>
                <a:spcPts val="0"/>
              </a:spcBef>
              <a:spcAft>
                <a:spcPts val="0"/>
              </a:spcAft>
              <a:buSzPts val="1400"/>
              <a:buFont typeface="Lora"/>
              <a:buNone/>
              <a:defRPr>
                <a:latin typeface="Lora"/>
                <a:ea typeface="Lora"/>
                <a:cs typeface="Lora"/>
                <a:sym typeface="Lora"/>
              </a:defRPr>
            </a:lvl8pPr>
            <a:lvl9pPr lvl="8" rtl="0">
              <a:spcBef>
                <a:spcPts val="0"/>
              </a:spcBef>
              <a:spcAft>
                <a:spcPts val="0"/>
              </a:spcAft>
              <a:buSzPts val="800"/>
              <a:buNone/>
              <a:defRPr/>
            </a:lvl9pPr>
          </a:lstStyle>
          <a:p/>
        </p:txBody>
      </p:sp>
      <p:pic>
        <p:nvPicPr>
          <p:cNvPr id="526" name="Google Shape;526;p53"/>
          <p:cNvPicPr preferRelativeResize="0"/>
          <p:nvPr/>
        </p:nvPicPr>
        <p:blipFill rotWithShape="1">
          <a:blip r:embed="rId2">
            <a:alphaModFix/>
          </a:blip>
          <a:srcRect b="0" l="0" r="0" t="0"/>
          <a:stretch/>
        </p:blipFill>
        <p:spPr>
          <a:xfrm>
            <a:off x="374104" y="376704"/>
            <a:ext cx="1126074" cy="402450"/>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2A">
  <p:cSld name="CUSTOM_1_2">
    <p:bg>
      <p:bgPr>
        <a:solidFill>
          <a:schemeClr val="dk1"/>
        </a:solidFill>
      </p:bgPr>
    </p:bg>
    <p:spTree>
      <p:nvGrpSpPr>
        <p:cNvPr id="527" name="Shape 527"/>
        <p:cNvGrpSpPr/>
        <p:nvPr/>
      </p:nvGrpSpPr>
      <p:grpSpPr>
        <a:xfrm>
          <a:off x="0" y="0"/>
          <a:ext cx="0" cy="0"/>
          <a:chOff x="0" y="0"/>
          <a:chExt cx="0" cy="0"/>
        </a:xfrm>
      </p:grpSpPr>
      <p:sp>
        <p:nvSpPr>
          <p:cNvPr id="528" name="Google Shape;528;p54"/>
          <p:cNvSpPr/>
          <p:nvPr>
            <p:ph idx="2" type="pic"/>
          </p:nvPr>
        </p:nvSpPr>
        <p:spPr>
          <a:xfrm>
            <a:off x="4572000" y="150"/>
            <a:ext cx="4572000" cy="5143500"/>
          </a:xfrm>
          <a:prstGeom prst="rect">
            <a:avLst/>
          </a:prstGeom>
          <a:noFill/>
          <a:ln>
            <a:noFill/>
          </a:ln>
        </p:spPr>
      </p:sp>
      <p:sp>
        <p:nvSpPr>
          <p:cNvPr id="529" name="Google Shape;529;p54"/>
          <p:cNvSpPr txBox="1"/>
          <p:nvPr>
            <p:ph type="title"/>
          </p:nvPr>
        </p:nvSpPr>
        <p:spPr>
          <a:xfrm>
            <a:off x="457200" y="1589475"/>
            <a:ext cx="3659400" cy="16251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6000">
                <a:solidFill>
                  <a:schemeClr val="lt1"/>
                </a:solidFill>
              </a:defRPr>
            </a:lvl1pPr>
            <a:lvl2pPr lvl="1" rtl="0">
              <a:spcBef>
                <a:spcPts val="0"/>
              </a:spcBef>
              <a:spcAft>
                <a:spcPts val="0"/>
              </a:spcAft>
              <a:buSzPts val="6000"/>
              <a:buNone/>
              <a:defRPr sz="6000">
                <a:latin typeface="Lora"/>
                <a:ea typeface="Lora"/>
                <a:cs typeface="Lora"/>
                <a:sym typeface="Lora"/>
              </a:defRPr>
            </a:lvl2pPr>
            <a:lvl3pPr lvl="2" rtl="0">
              <a:spcBef>
                <a:spcPts val="0"/>
              </a:spcBef>
              <a:spcAft>
                <a:spcPts val="0"/>
              </a:spcAft>
              <a:buSzPts val="6000"/>
              <a:buNone/>
              <a:defRPr sz="6000">
                <a:latin typeface="Lora"/>
                <a:ea typeface="Lora"/>
                <a:cs typeface="Lora"/>
                <a:sym typeface="Lora"/>
              </a:defRPr>
            </a:lvl3pPr>
            <a:lvl4pPr lvl="3" rtl="0">
              <a:spcBef>
                <a:spcPts val="0"/>
              </a:spcBef>
              <a:spcAft>
                <a:spcPts val="0"/>
              </a:spcAft>
              <a:buSzPts val="6000"/>
              <a:buNone/>
              <a:defRPr sz="6000">
                <a:latin typeface="Lora"/>
                <a:ea typeface="Lora"/>
                <a:cs typeface="Lora"/>
                <a:sym typeface="Lora"/>
              </a:defRPr>
            </a:lvl4pPr>
            <a:lvl5pPr lvl="4" rtl="0">
              <a:spcBef>
                <a:spcPts val="0"/>
              </a:spcBef>
              <a:spcAft>
                <a:spcPts val="0"/>
              </a:spcAft>
              <a:buSzPts val="6000"/>
              <a:buNone/>
              <a:defRPr sz="6000">
                <a:latin typeface="Lora"/>
                <a:ea typeface="Lora"/>
                <a:cs typeface="Lora"/>
                <a:sym typeface="Lora"/>
              </a:defRPr>
            </a:lvl5pPr>
            <a:lvl6pPr lvl="5" rtl="0">
              <a:spcBef>
                <a:spcPts val="0"/>
              </a:spcBef>
              <a:spcAft>
                <a:spcPts val="0"/>
              </a:spcAft>
              <a:buSzPts val="6000"/>
              <a:buNone/>
              <a:defRPr sz="6000">
                <a:latin typeface="Lora"/>
                <a:ea typeface="Lora"/>
                <a:cs typeface="Lora"/>
                <a:sym typeface="Lora"/>
              </a:defRPr>
            </a:lvl6pPr>
            <a:lvl7pPr lvl="6" rtl="0">
              <a:spcBef>
                <a:spcPts val="0"/>
              </a:spcBef>
              <a:spcAft>
                <a:spcPts val="0"/>
              </a:spcAft>
              <a:buSzPts val="6000"/>
              <a:buNone/>
              <a:defRPr sz="6000">
                <a:latin typeface="Lora"/>
                <a:ea typeface="Lora"/>
                <a:cs typeface="Lora"/>
                <a:sym typeface="Lora"/>
              </a:defRPr>
            </a:lvl7pPr>
            <a:lvl8pPr lvl="7" rtl="0">
              <a:spcBef>
                <a:spcPts val="0"/>
              </a:spcBef>
              <a:spcAft>
                <a:spcPts val="0"/>
              </a:spcAft>
              <a:buSzPts val="6000"/>
              <a:buNone/>
              <a:defRPr sz="6000">
                <a:latin typeface="Lora"/>
                <a:ea typeface="Lora"/>
                <a:cs typeface="Lora"/>
                <a:sym typeface="Lora"/>
              </a:defRPr>
            </a:lvl8pPr>
            <a:lvl9pPr lvl="8" rtl="0">
              <a:spcBef>
                <a:spcPts val="0"/>
              </a:spcBef>
              <a:spcAft>
                <a:spcPts val="0"/>
              </a:spcAft>
              <a:buSzPts val="6000"/>
              <a:buNone/>
              <a:defRPr sz="6000">
                <a:latin typeface="Lora"/>
                <a:ea typeface="Lora"/>
                <a:cs typeface="Lora"/>
                <a:sym typeface="Lora"/>
              </a:defRPr>
            </a:lvl9pPr>
          </a:lstStyle>
          <a:p/>
        </p:txBody>
      </p:sp>
      <p:sp>
        <p:nvSpPr>
          <p:cNvPr id="530" name="Google Shape;530;p54"/>
          <p:cNvSpPr txBox="1"/>
          <p:nvPr>
            <p:ph idx="1" type="subTitle"/>
          </p:nvPr>
        </p:nvSpPr>
        <p:spPr>
          <a:xfrm>
            <a:off x="457200" y="4533414"/>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531" name="Google Shape;531;p54"/>
          <p:cNvPicPr preferRelativeResize="0"/>
          <p:nvPr/>
        </p:nvPicPr>
        <p:blipFill rotWithShape="1">
          <a:blip r:embed="rId2">
            <a:alphaModFix/>
          </a:blip>
          <a:srcRect b="0" l="0" r="0" t="0"/>
          <a:stretch/>
        </p:blipFill>
        <p:spPr>
          <a:xfrm>
            <a:off x="374104" y="376704"/>
            <a:ext cx="1126074" cy="402450"/>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2B">
  <p:cSld name="CUSTOM_1_2_1">
    <p:bg>
      <p:bgPr>
        <a:solidFill>
          <a:schemeClr val="dk2"/>
        </a:solidFill>
      </p:bgPr>
    </p:bg>
    <p:spTree>
      <p:nvGrpSpPr>
        <p:cNvPr id="532" name="Shape 532"/>
        <p:cNvGrpSpPr/>
        <p:nvPr/>
      </p:nvGrpSpPr>
      <p:grpSpPr>
        <a:xfrm>
          <a:off x="0" y="0"/>
          <a:ext cx="0" cy="0"/>
          <a:chOff x="0" y="0"/>
          <a:chExt cx="0" cy="0"/>
        </a:xfrm>
      </p:grpSpPr>
      <p:sp>
        <p:nvSpPr>
          <p:cNvPr id="533" name="Google Shape;533;p55"/>
          <p:cNvSpPr/>
          <p:nvPr>
            <p:ph idx="2" type="pic"/>
          </p:nvPr>
        </p:nvSpPr>
        <p:spPr>
          <a:xfrm>
            <a:off x="4572000" y="150"/>
            <a:ext cx="4572000" cy="5143500"/>
          </a:xfrm>
          <a:prstGeom prst="rect">
            <a:avLst/>
          </a:prstGeom>
          <a:noFill/>
          <a:ln>
            <a:noFill/>
          </a:ln>
        </p:spPr>
      </p:sp>
      <p:sp>
        <p:nvSpPr>
          <p:cNvPr id="534" name="Google Shape;534;p55"/>
          <p:cNvSpPr txBox="1"/>
          <p:nvPr>
            <p:ph type="title"/>
          </p:nvPr>
        </p:nvSpPr>
        <p:spPr>
          <a:xfrm>
            <a:off x="457200" y="1589475"/>
            <a:ext cx="3659400" cy="16251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6000"/>
            </a:lvl1pPr>
            <a:lvl2pPr lvl="1" rtl="0">
              <a:spcBef>
                <a:spcPts val="0"/>
              </a:spcBef>
              <a:spcAft>
                <a:spcPts val="0"/>
              </a:spcAft>
              <a:buSzPts val="6000"/>
              <a:buNone/>
              <a:defRPr sz="6000">
                <a:latin typeface="Lora"/>
                <a:ea typeface="Lora"/>
                <a:cs typeface="Lora"/>
                <a:sym typeface="Lora"/>
              </a:defRPr>
            </a:lvl2pPr>
            <a:lvl3pPr lvl="2" rtl="0">
              <a:spcBef>
                <a:spcPts val="0"/>
              </a:spcBef>
              <a:spcAft>
                <a:spcPts val="0"/>
              </a:spcAft>
              <a:buSzPts val="6000"/>
              <a:buNone/>
              <a:defRPr sz="6000">
                <a:latin typeface="Lora"/>
                <a:ea typeface="Lora"/>
                <a:cs typeface="Lora"/>
                <a:sym typeface="Lora"/>
              </a:defRPr>
            </a:lvl3pPr>
            <a:lvl4pPr lvl="3" rtl="0">
              <a:spcBef>
                <a:spcPts val="0"/>
              </a:spcBef>
              <a:spcAft>
                <a:spcPts val="0"/>
              </a:spcAft>
              <a:buSzPts val="6000"/>
              <a:buNone/>
              <a:defRPr sz="6000">
                <a:latin typeface="Lora"/>
                <a:ea typeface="Lora"/>
                <a:cs typeface="Lora"/>
                <a:sym typeface="Lora"/>
              </a:defRPr>
            </a:lvl4pPr>
            <a:lvl5pPr lvl="4" rtl="0">
              <a:spcBef>
                <a:spcPts val="0"/>
              </a:spcBef>
              <a:spcAft>
                <a:spcPts val="0"/>
              </a:spcAft>
              <a:buSzPts val="6000"/>
              <a:buNone/>
              <a:defRPr sz="6000">
                <a:latin typeface="Lora"/>
                <a:ea typeface="Lora"/>
                <a:cs typeface="Lora"/>
                <a:sym typeface="Lora"/>
              </a:defRPr>
            </a:lvl5pPr>
            <a:lvl6pPr lvl="5" rtl="0">
              <a:spcBef>
                <a:spcPts val="0"/>
              </a:spcBef>
              <a:spcAft>
                <a:spcPts val="0"/>
              </a:spcAft>
              <a:buSzPts val="6000"/>
              <a:buNone/>
              <a:defRPr sz="6000">
                <a:latin typeface="Lora"/>
                <a:ea typeface="Lora"/>
                <a:cs typeface="Lora"/>
                <a:sym typeface="Lora"/>
              </a:defRPr>
            </a:lvl6pPr>
            <a:lvl7pPr lvl="6" rtl="0">
              <a:spcBef>
                <a:spcPts val="0"/>
              </a:spcBef>
              <a:spcAft>
                <a:spcPts val="0"/>
              </a:spcAft>
              <a:buSzPts val="6000"/>
              <a:buNone/>
              <a:defRPr sz="6000">
                <a:latin typeface="Lora"/>
                <a:ea typeface="Lora"/>
                <a:cs typeface="Lora"/>
                <a:sym typeface="Lora"/>
              </a:defRPr>
            </a:lvl7pPr>
            <a:lvl8pPr lvl="7" rtl="0">
              <a:spcBef>
                <a:spcPts val="0"/>
              </a:spcBef>
              <a:spcAft>
                <a:spcPts val="0"/>
              </a:spcAft>
              <a:buSzPts val="6000"/>
              <a:buNone/>
              <a:defRPr sz="6000">
                <a:latin typeface="Lora"/>
                <a:ea typeface="Lora"/>
                <a:cs typeface="Lora"/>
                <a:sym typeface="Lora"/>
              </a:defRPr>
            </a:lvl8pPr>
            <a:lvl9pPr lvl="8" rtl="0">
              <a:spcBef>
                <a:spcPts val="0"/>
              </a:spcBef>
              <a:spcAft>
                <a:spcPts val="0"/>
              </a:spcAft>
              <a:buSzPts val="6000"/>
              <a:buNone/>
              <a:defRPr sz="6000">
                <a:latin typeface="Lora"/>
                <a:ea typeface="Lora"/>
                <a:cs typeface="Lora"/>
                <a:sym typeface="Lora"/>
              </a:defRPr>
            </a:lvl9pPr>
          </a:lstStyle>
          <a:p/>
        </p:txBody>
      </p:sp>
      <p:sp>
        <p:nvSpPr>
          <p:cNvPr id="535" name="Google Shape;535;p55"/>
          <p:cNvSpPr txBox="1"/>
          <p:nvPr>
            <p:ph idx="1" type="subTitle"/>
          </p:nvPr>
        </p:nvSpPr>
        <p:spPr>
          <a:xfrm>
            <a:off x="457200" y="4533414"/>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536" name="Google Shape;536;p55"/>
          <p:cNvPicPr preferRelativeResize="0"/>
          <p:nvPr/>
        </p:nvPicPr>
        <p:blipFill rotWithShape="1">
          <a:blip r:embed="rId2">
            <a:alphaModFix/>
          </a:blip>
          <a:srcRect b="0" l="0" r="0" t="0"/>
          <a:stretch/>
        </p:blipFill>
        <p:spPr>
          <a:xfrm>
            <a:off x="374104" y="376704"/>
            <a:ext cx="1126074" cy="402450"/>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3A">
  <p:cSld name="CUSTOM_2_2">
    <p:bg>
      <p:bgPr>
        <a:solidFill>
          <a:schemeClr val="dk1"/>
        </a:solidFill>
      </p:bgPr>
    </p:bg>
    <p:spTree>
      <p:nvGrpSpPr>
        <p:cNvPr id="537" name="Shape 537"/>
        <p:cNvGrpSpPr/>
        <p:nvPr/>
      </p:nvGrpSpPr>
      <p:grpSpPr>
        <a:xfrm>
          <a:off x="0" y="0"/>
          <a:ext cx="0" cy="0"/>
          <a:chOff x="0" y="0"/>
          <a:chExt cx="0" cy="0"/>
        </a:xfrm>
      </p:grpSpPr>
      <p:sp>
        <p:nvSpPr>
          <p:cNvPr id="538" name="Google Shape;538;p56"/>
          <p:cNvSpPr txBox="1"/>
          <p:nvPr>
            <p:ph type="title"/>
          </p:nvPr>
        </p:nvSpPr>
        <p:spPr>
          <a:xfrm>
            <a:off x="457200" y="1759200"/>
            <a:ext cx="5025600" cy="1625100"/>
          </a:xfrm>
          <a:prstGeom prst="rect">
            <a:avLst/>
          </a:prstGeom>
        </p:spPr>
        <p:txBody>
          <a:bodyPr anchorCtr="0" anchor="ctr" bIns="0" lIns="0" spcFirstLastPara="1" rIns="0" wrap="square" tIns="0">
            <a:noAutofit/>
          </a:bodyPr>
          <a:lstStyle>
            <a:lvl1pPr indent="0" lvl="0" marL="0" marR="0" rtl="0" algn="l">
              <a:lnSpc>
                <a:spcPct val="85000"/>
              </a:lnSpc>
              <a:spcBef>
                <a:spcPts val="0"/>
              </a:spcBef>
              <a:spcAft>
                <a:spcPts val="0"/>
              </a:spcAft>
              <a:buNone/>
              <a:defRPr sz="7200">
                <a:solidFill>
                  <a:schemeClr val="lt1"/>
                </a:solidFill>
              </a:defRPr>
            </a:lvl1pPr>
            <a:lvl2pPr lvl="1" rtl="0">
              <a:spcBef>
                <a:spcPts val="0"/>
              </a:spcBef>
              <a:spcAft>
                <a:spcPts val="0"/>
              </a:spcAft>
              <a:buSzPts val="7200"/>
              <a:buNone/>
              <a:defRPr sz="7200">
                <a:latin typeface="Lora"/>
                <a:ea typeface="Lora"/>
                <a:cs typeface="Lora"/>
                <a:sym typeface="Lora"/>
              </a:defRPr>
            </a:lvl2pPr>
            <a:lvl3pPr lvl="2" rtl="0">
              <a:spcBef>
                <a:spcPts val="0"/>
              </a:spcBef>
              <a:spcAft>
                <a:spcPts val="0"/>
              </a:spcAft>
              <a:buSzPts val="7200"/>
              <a:buNone/>
              <a:defRPr sz="7200">
                <a:latin typeface="Lora"/>
                <a:ea typeface="Lora"/>
                <a:cs typeface="Lora"/>
                <a:sym typeface="Lora"/>
              </a:defRPr>
            </a:lvl3pPr>
            <a:lvl4pPr lvl="3" rtl="0">
              <a:spcBef>
                <a:spcPts val="0"/>
              </a:spcBef>
              <a:spcAft>
                <a:spcPts val="0"/>
              </a:spcAft>
              <a:buSzPts val="7200"/>
              <a:buNone/>
              <a:defRPr sz="7200">
                <a:latin typeface="Lora"/>
                <a:ea typeface="Lora"/>
                <a:cs typeface="Lora"/>
                <a:sym typeface="Lora"/>
              </a:defRPr>
            </a:lvl4pPr>
            <a:lvl5pPr lvl="4" rtl="0">
              <a:spcBef>
                <a:spcPts val="0"/>
              </a:spcBef>
              <a:spcAft>
                <a:spcPts val="0"/>
              </a:spcAft>
              <a:buSzPts val="7200"/>
              <a:buNone/>
              <a:defRPr sz="7200">
                <a:latin typeface="Lora"/>
                <a:ea typeface="Lora"/>
                <a:cs typeface="Lora"/>
                <a:sym typeface="Lora"/>
              </a:defRPr>
            </a:lvl5pPr>
            <a:lvl6pPr lvl="5" rtl="0">
              <a:spcBef>
                <a:spcPts val="0"/>
              </a:spcBef>
              <a:spcAft>
                <a:spcPts val="0"/>
              </a:spcAft>
              <a:buSzPts val="7200"/>
              <a:buNone/>
              <a:defRPr sz="7200">
                <a:latin typeface="Lora"/>
                <a:ea typeface="Lora"/>
                <a:cs typeface="Lora"/>
                <a:sym typeface="Lora"/>
              </a:defRPr>
            </a:lvl6pPr>
            <a:lvl7pPr lvl="6" rtl="0">
              <a:spcBef>
                <a:spcPts val="0"/>
              </a:spcBef>
              <a:spcAft>
                <a:spcPts val="0"/>
              </a:spcAft>
              <a:buSzPts val="7200"/>
              <a:buNone/>
              <a:defRPr sz="7200">
                <a:latin typeface="Lora"/>
                <a:ea typeface="Lora"/>
                <a:cs typeface="Lora"/>
                <a:sym typeface="Lora"/>
              </a:defRPr>
            </a:lvl7pPr>
            <a:lvl8pPr lvl="7" rtl="0">
              <a:spcBef>
                <a:spcPts val="0"/>
              </a:spcBef>
              <a:spcAft>
                <a:spcPts val="0"/>
              </a:spcAft>
              <a:buSzPts val="7200"/>
              <a:buNone/>
              <a:defRPr sz="7200">
                <a:latin typeface="Lora"/>
                <a:ea typeface="Lora"/>
                <a:cs typeface="Lora"/>
                <a:sym typeface="Lora"/>
              </a:defRPr>
            </a:lvl8pPr>
            <a:lvl9pPr lvl="8" rtl="0">
              <a:spcBef>
                <a:spcPts val="0"/>
              </a:spcBef>
              <a:spcAft>
                <a:spcPts val="0"/>
              </a:spcAft>
              <a:buSzPts val="7200"/>
              <a:buNone/>
              <a:defRPr sz="7200">
                <a:latin typeface="Lora"/>
                <a:ea typeface="Lora"/>
                <a:cs typeface="Lora"/>
                <a:sym typeface="Lora"/>
              </a:defRPr>
            </a:lvl9pPr>
          </a:lstStyle>
          <a:p/>
        </p:txBody>
      </p:sp>
      <p:sp>
        <p:nvSpPr>
          <p:cNvPr id="539" name="Google Shape;539;p56"/>
          <p:cNvSpPr txBox="1"/>
          <p:nvPr>
            <p:ph idx="1" type="subTitle"/>
          </p:nvPr>
        </p:nvSpPr>
        <p:spPr>
          <a:xfrm>
            <a:off x="457200" y="4578063"/>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800">
                <a:solidFill>
                  <a:schemeClr val="lt1"/>
                </a:solidFill>
              </a:defRPr>
            </a:lvl1pPr>
            <a:lvl2pPr lvl="1" rtl="0">
              <a:spcBef>
                <a:spcPts val="0"/>
              </a:spcBef>
              <a:spcAft>
                <a:spcPts val="0"/>
              </a:spcAft>
              <a:buSzPts val="800"/>
              <a:buNone/>
              <a:defRPr sz="800"/>
            </a:lvl2pPr>
            <a:lvl3pPr lvl="2" rtl="0">
              <a:spcBef>
                <a:spcPts val="0"/>
              </a:spcBef>
              <a:spcAft>
                <a:spcPts val="0"/>
              </a:spcAft>
              <a:buSzPts val="800"/>
              <a:buNone/>
              <a:defRPr/>
            </a:lvl3pPr>
            <a:lvl4pPr lvl="3" rtl="0">
              <a:spcBef>
                <a:spcPts val="0"/>
              </a:spcBef>
              <a:spcAft>
                <a:spcPts val="0"/>
              </a:spcAft>
              <a:buSzPts val="800"/>
              <a:buNone/>
              <a:defRPr sz="800"/>
            </a:lvl4pPr>
            <a:lvl5pPr lvl="4" rtl="0">
              <a:spcBef>
                <a:spcPts val="0"/>
              </a:spcBef>
              <a:spcAft>
                <a:spcPts val="0"/>
              </a:spcAft>
              <a:buSzPts val="800"/>
              <a:buNone/>
              <a:defRPr sz="800"/>
            </a:lvl5pPr>
            <a:lvl6pPr lvl="5" rtl="0">
              <a:spcBef>
                <a:spcPts val="0"/>
              </a:spcBef>
              <a:spcAft>
                <a:spcPts val="0"/>
              </a:spcAft>
              <a:buSzPts val="800"/>
              <a:buNone/>
              <a:defRPr sz="800"/>
            </a:lvl6pPr>
            <a:lvl7pPr lvl="6" rtl="0">
              <a:spcBef>
                <a:spcPts val="0"/>
              </a:spcBef>
              <a:spcAft>
                <a:spcPts val="0"/>
              </a:spcAft>
              <a:buSzPts val="800"/>
              <a:buNone/>
              <a:defRPr sz="800"/>
            </a:lvl7pPr>
            <a:lvl8pPr lvl="7" rtl="0">
              <a:spcBef>
                <a:spcPts val="0"/>
              </a:spcBef>
              <a:spcAft>
                <a:spcPts val="0"/>
              </a:spcAft>
              <a:buSzPts val="800"/>
              <a:buNone/>
              <a:defRPr sz="800"/>
            </a:lvl8pPr>
            <a:lvl9pPr lvl="8" rtl="0">
              <a:spcBef>
                <a:spcPts val="0"/>
              </a:spcBef>
              <a:spcAft>
                <a:spcPts val="0"/>
              </a:spcAft>
              <a:buSzPts val="800"/>
              <a:buNone/>
              <a:defRPr/>
            </a:lvl9pPr>
          </a:lstStyle>
          <a:p/>
        </p:txBody>
      </p:sp>
      <p:pic>
        <p:nvPicPr>
          <p:cNvPr id="540" name="Google Shape;540;p56"/>
          <p:cNvPicPr preferRelativeResize="0"/>
          <p:nvPr/>
        </p:nvPicPr>
        <p:blipFill rotWithShape="1">
          <a:blip r:embed="rId2">
            <a:alphaModFix/>
          </a:blip>
          <a:srcRect b="0" l="0" r="0" t="0"/>
          <a:stretch/>
        </p:blipFill>
        <p:spPr>
          <a:xfrm>
            <a:off x="374104" y="376704"/>
            <a:ext cx="1126074" cy="402450"/>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3A 1">
  <p:cSld name="CUSTOM_2_2_1">
    <p:bg>
      <p:bgPr>
        <a:solidFill>
          <a:schemeClr val="dk2"/>
        </a:solidFill>
      </p:bgPr>
    </p:bg>
    <p:spTree>
      <p:nvGrpSpPr>
        <p:cNvPr id="541" name="Shape 541"/>
        <p:cNvGrpSpPr/>
        <p:nvPr/>
      </p:nvGrpSpPr>
      <p:grpSpPr>
        <a:xfrm>
          <a:off x="0" y="0"/>
          <a:ext cx="0" cy="0"/>
          <a:chOff x="0" y="0"/>
          <a:chExt cx="0" cy="0"/>
        </a:xfrm>
      </p:grpSpPr>
      <p:sp>
        <p:nvSpPr>
          <p:cNvPr id="542" name="Google Shape;542;p57"/>
          <p:cNvSpPr txBox="1"/>
          <p:nvPr>
            <p:ph type="title"/>
          </p:nvPr>
        </p:nvSpPr>
        <p:spPr>
          <a:xfrm>
            <a:off x="457200" y="1759200"/>
            <a:ext cx="5025600" cy="1625100"/>
          </a:xfrm>
          <a:prstGeom prst="rect">
            <a:avLst/>
          </a:prstGeom>
        </p:spPr>
        <p:txBody>
          <a:bodyPr anchorCtr="0" anchor="ctr" bIns="0" lIns="0" spcFirstLastPara="1" rIns="0" wrap="square" tIns="0">
            <a:noAutofit/>
          </a:bodyPr>
          <a:lstStyle>
            <a:lvl1pPr indent="0" lvl="0" marL="0" marR="0" rtl="0" algn="l">
              <a:lnSpc>
                <a:spcPct val="85000"/>
              </a:lnSpc>
              <a:spcBef>
                <a:spcPts val="0"/>
              </a:spcBef>
              <a:spcAft>
                <a:spcPts val="0"/>
              </a:spcAft>
              <a:buNone/>
              <a:defRPr sz="7200"/>
            </a:lvl1pPr>
            <a:lvl2pPr lvl="1" rtl="0">
              <a:spcBef>
                <a:spcPts val="0"/>
              </a:spcBef>
              <a:spcAft>
                <a:spcPts val="0"/>
              </a:spcAft>
              <a:buSzPts val="7200"/>
              <a:buNone/>
              <a:defRPr sz="7200">
                <a:latin typeface="Lora"/>
                <a:ea typeface="Lora"/>
                <a:cs typeface="Lora"/>
                <a:sym typeface="Lora"/>
              </a:defRPr>
            </a:lvl2pPr>
            <a:lvl3pPr lvl="2" rtl="0">
              <a:spcBef>
                <a:spcPts val="0"/>
              </a:spcBef>
              <a:spcAft>
                <a:spcPts val="0"/>
              </a:spcAft>
              <a:buSzPts val="7200"/>
              <a:buNone/>
              <a:defRPr sz="7200">
                <a:latin typeface="Lora"/>
                <a:ea typeface="Lora"/>
                <a:cs typeface="Lora"/>
                <a:sym typeface="Lora"/>
              </a:defRPr>
            </a:lvl3pPr>
            <a:lvl4pPr lvl="3" rtl="0">
              <a:spcBef>
                <a:spcPts val="0"/>
              </a:spcBef>
              <a:spcAft>
                <a:spcPts val="0"/>
              </a:spcAft>
              <a:buSzPts val="7200"/>
              <a:buNone/>
              <a:defRPr sz="7200">
                <a:latin typeface="Lora"/>
                <a:ea typeface="Lora"/>
                <a:cs typeface="Lora"/>
                <a:sym typeface="Lora"/>
              </a:defRPr>
            </a:lvl4pPr>
            <a:lvl5pPr lvl="4" rtl="0">
              <a:spcBef>
                <a:spcPts val="0"/>
              </a:spcBef>
              <a:spcAft>
                <a:spcPts val="0"/>
              </a:spcAft>
              <a:buSzPts val="7200"/>
              <a:buNone/>
              <a:defRPr sz="7200">
                <a:latin typeface="Lora"/>
                <a:ea typeface="Lora"/>
                <a:cs typeface="Lora"/>
                <a:sym typeface="Lora"/>
              </a:defRPr>
            </a:lvl5pPr>
            <a:lvl6pPr lvl="5" rtl="0">
              <a:spcBef>
                <a:spcPts val="0"/>
              </a:spcBef>
              <a:spcAft>
                <a:spcPts val="0"/>
              </a:spcAft>
              <a:buSzPts val="7200"/>
              <a:buNone/>
              <a:defRPr sz="7200">
                <a:latin typeface="Lora"/>
                <a:ea typeface="Lora"/>
                <a:cs typeface="Lora"/>
                <a:sym typeface="Lora"/>
              </a:defRPr>
            </a:lvl6pPr>
            <a:lvl7pPr lvl="6" rtl="0">
              <a:spcBef>
                <a:spcPts val="0"/>
              </a:spcBef>
              <a:spcAft>
                <a:spcPts val="0"/>
              </a:spcAft>
              <a:buSzPts val="7200"/>
              <a:buNone/>
              <a:defRPr sz="7200">
                <a:latin typeface="Lora"/>
                <a:ea typeface="Lora"/>
                <a:cs typeface="Lora"/>
                <a:sym typeface="Lora"/>
              </a:defRPr>
            </a:lvl7pPr>
            <a:lvl8pPr lvl="7" rtl="0">
              <a:spcBef>
                <a:spcPts val="0"/>
              </a:spcBef>
              <a:spcAft>
                <a:spcPts val="0"/>
              </a:spcAft>
              <a:buSzPts val="7200"/>
              <a:buNone/>
              <a:defRPr sz="7200">
                <a:latin typeface="Lora"/>
                <a:ea typeface="Lora"/>
                <a:cs typeface="Lora"/>
                <a:sym typeface="Lora"/>
              </a:defRPr>
            </a:lvl8pPr>
            <a:lvl9pPr lvl="8" rtl="0">
              <a:spcBef>
                <a:spcPts val="0"/>
              </a:spcBef>
              <a:spcAft>
                <a:spcPts val="0"/>
              </a:spcAft>
              <a:buSzPts val="7200"/>
              <a:buNone/>
              <a:defRPr sz="7200">
                <a:latin typeface="Lora"/>
                <a:ea typeface="Lora"/>
                <a:cs typeface="Lora"/>
                <a:sym typeface="Lora"/>
              </a:defRPr>
            </a:lvl9pPr>
          </a:lstStyle>
          <a:p/>
        </p:txBody>
      </p:sp>
      <p:sp>
        <p:nvSpPr>
          <p:cNvPr id="543" name="Google Shape;543;p57"/>
          <p:cNvSpPr txBox="1"/>
          <p:nvPr>
            <p:ph idx="1" type="subTitle"/>
          </p:nvPr>
        </p:nvSpPr>
        <p:spPr>
          <a:xfrm>
            <a:off x="457200" y="4578063"/>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800"/>
            </a:lvl1pPr>
            <a:lvl2pPr lvl="1" rtl="0">
              <a:spcBef>
                <a:spcPts val="0"/>
              </a:spcBef>
              <a:spcAft>
                <a:spcPts val="0"/>
              </a:spcAft>
              <a:buSzPts val="800"/>
              <a:buNone/>
              <a:defRPr sz="800"/>
            </a:lvl2pPr>
            <a:lvl3pPr lvl="2" rtl="0">
              <a:spcBef>
                <a:spcPts val="0"/>
              </a:spcBef>
              <a:spcAft>
                <a:spcPts val="0"/>
              </a:spcAft>
              <a:buSzPts val="800"/>
              <a:buNone/>
              <a:defRPr/>
            </a:lvl3pPr>
            <a:lvl4pPr lvl="3" rtl="0">
              <a:spcBef>
                <a:spcPts val="0"/>
              </a:spcBef>
              <a:spcAft>
                <a:spcPts val="0"/>
              </a:spcAft>
              <a:buSzPts val="800"/>
              <a:buNone/>
              <a:defRPr sz="800"/>
            </a:lvl4pPr>
            <a:lvl5pPr lvl="4" rtl="0">
              <a:spcBef>
                <a:spcPts val="0"/>
              </a:spcBef>
              <a:spcAft>
                <a:spcPts val="0"/>
              </a:spcAft>
              <a:buSzPts val="800"/>
              <a:buNone/>
              <a:defRPr sz="800"/>
            </a:lvl5pPr>
            <a:lvl6pPr lvl="5" rtl="0">
              <a:spcBef>
                <a:spcPts val="0"/>
              </a:spcBef>
              <a:spcAft>
                <a:spcPts val="0"/>
              </a:spcAft>
              <a:buSzPts val="800"/>
              <a:buNone/>
              <a:defRPr sz="800"/>
            </a:lvl6pPr>
            <a:lvl7pPr lvl="6" rtl="0">
              <a:spcBef>
                <a:spcPts val="0"/>
              </a:spcBef>
              <a:spcAft>
                <a:spcPts val="0"/>
              </a:spcAft>
              <a:buSzPts val="800"/>
              <a:buNone/>
              <a:defRPr sz="800"/>
            </a:lvl7pPr>
            <a:lvl8pPr lvl="7" rtl="0">
              <a:spcBef>
                <a:spcPts val="0"/>
              </a:spcBef>
              <a:spcAft>
                <a:spcPts val="0"/>
              </a:spcAft>
              <a:buSzPts val="800"/>
              <a:buNone/>
              <a:defRPr sz="800"/>
            </a:lvl8pPr>
            <a:lvl9pPr lvl="8" rtl="0">
              <a:spcBef>
                <a:spcPts val="0"/>
              </a:spcBef>
              <a:spcAft>
                <a:spcPts val="0"/>
              </a:spcAft>
              <a:buSzPts val="800"/>
              <a:buNone/>
              <a:defRPr/>
            </a:lvl9pPr>
          </a:lstStyle>
          <a:p/>
        </p:txBody>
      </p:sp>
      <p:pic>
        <p:nvPicPr>
          <p:cNvPr id="544" name="Google Shape;544;p57"/>
          <p:cNvPicPr preferRelativeResize="0"/>
          <p:nvPr/>
        </p:nvPicPr>
        <p:blipFill rotWithShape="1">
          <a:blip r:embed="rId2">
            <a:alphaModFix/>
          </a:blip>
          <a:srcRect b="0" l="0" r="0" t="0"/>
          <a:stretch/>
        </p:blipFill>
        <p:spPr>
          <a:xfrm>
            <a:off x="374104" y="376704"/>
            <a:ext cx="1126074" cy="4024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2">
  <p:cSld name="CUSTOM_4">
    <p:spTree>
      <p:nvGrpSpPr>
        <p:cNvPr id="36" name="Shape 36"/>
        <p:cNvGrpSpPr/>
        <p:nvPr/>
      </p:nvGrpSpPr>
      <p:grpSpPr>
        <a:xfrm>
          <a:off x="0" y="0"/>
          <a:ext cx="0" cy="0"/>
          <a:chOff x="0" y="0"/>
          <a:chExt cx="0" cy="0"/>
        </a:xfrm>
      </p:grpSpPr>
      <p:sp>
        <p:nvSpPr>
          <p:cNvPr id="37" name="Google Shape;37;p7"/>
          <p:cNvSpPr/>
          <p:nvPr>
            <p:ph idx="2" type="pic"/>
          </p:nvPr>
        </p:nvSpPr>
        <p:spPr>
          <a:xfrm>
            <a:off x="0" y="150"/>
            <a:ext cx="9144000" cy="5143500"/>
          </a:xfrm>
          <a:prstGeom prst="rect">
            <a:avLst/>
          </a:prstGeom>
          <a:noFill/>
          <a:ln>
            <a:noFill/>
          </a:ln>
        </p:spPr>
      </p:sp>
      <p:sp>
        <p:nvSpPr>
          <p:cNvPr id="38" name="Google Shape;38;p7"/>
          <p:cNvSpPr txBox="1"/>
          <p:nvPr>
            <p:ph idx="12" type="sldNum"/>
          </p:nvPr>
        </p:nvSpPr>
        <p:spPr>
          <a:xfrm>
            <a:off x="5027425" y="4519850"/>
            <a:ext cx="3659400" cy="276900"/>
          </a:xfrm>
          <a:prstGeom prst="rect">
            <a:avLst/>
          </a:prstGeom>
        </p:spPr>
        <p:txBody>
          <a:bodyPr anchorCtr="0" anchor="ctr" bIns="91425" lIns="0" spcFirstLastPara="1" rIns="0" wrap="square" tIns="91425">
            <a:spAutoFit/>
          </a:bodyPr>
          <a:lstStyle>
            <a:lvl1pPr lvl="0" rtl="0">
              <a:buNone/>
              <a:defRPr sz="600">
                <a:solidFill>
                  <a:schemeClr val="lt1"/>
                </a:solidFill>
                <a:latin typeface="Lora"/>
                <a:ea typeface="Lora"/>
                <a:cs typeface="Lora"/>
                <a:sym typeface="Lora"/>
              </a:defRPr>
            </a:lvl1pPr>
            <a:lvl2pPr lvl="1" rtl="0">
              <a:buNone/>
              <a:defRPr sz="600">
                <a:solidFill>
                  <a:schemeClr val="lt1"/>
                </a:solidFill>
                <a:latin typeface="Lora"/>
                <a:ea typeface="Lora"/>
                <a:cs typeface="Lora"/>
                <a:sym typeface="Lora"/>
              </a:defRPr>
            </a:lvl2pPr>
            <a:lvl3pPr lvl="2" rtl="0">
              <a:buNone/>
              <a:defRPr sz="600">
                <a:solidFill>
                  <a:schemeClr val="lt1"/>
                </a:solidFill>
                <a:latin typeface="Lora"/>
                <a:ea typeface="Lora"/>
                <a:cs typeface="Lora"/>
                <a:sym typeface="Lora"/>
              </a:defRPr>
            </a:lvl3pPr>
            <a:lvl4pPr lvl="3" rtl="0">
              <a:buNone/>
              <a:defRPr sz="600">
                <a:solidFill>
                  <a:schemeClr val="lt1"/>
                </a:solidFill>
                <a:latin typeface="Lora"/>
                <a:ea typeface="Lora"/>
                <a:cs typeface="Lora"/>
                <a:sym typeface="Lora"/>
              </a:defRPr>
            </a:lvl4pPr>
            <a:lvl5pPr lvl="4" rtl="0">
              <a:buNone/>
              <a:defRPr sz="600">
                <a:solidFill>
                  <a:schemeClr val="lt1"/>
                </a:solidFill>
                <a:latin typeface="Lora"/>
                <a:ea typeface="Lora"/>
                <a:cs typeface="Lora"/>
                <a:sym typeface="Lora"/>
              </a:defRPr>
            </a:lvl5pPr>
            <a:lvl6pPr lvl="5" rtl="0">
              <a:buNone/>
              <a:defRPr sz="600">
                <a:solidFill>
                  <a:schemeClr val="lt1"/>
                </a:solidFill>
                <a:latin typeface="Lora"/>
                <a:ea typeface="Lora"/>
                <a:cs typeface="Lora"/>
                <a:sym typeface="Lora"/>
              </a:defRPr>
            </a:lvl6pPr>
            <a:lvl7pPr lvl="6" rtl="0">
              <a:buNone/>
              <a:defRPr sz="600">
                <a:solidFill>
                  <a:schemeClr val="lt1"/>
                </a:solidFill>
                <a:latin typeface="Lora"/>
                <a:ea typeface="Lora"/>
                <a:cs typeface="Lora"/>
                <a:sym typeface="Lora"/>
              </a:defRPr>
            </a:lvl7pPr>
            <a:lvl8pPr lvl="7" rtl="0">
              <a:buNone/>
              <a:defRPr sz="600">
                <a:solidFill>
                  <a:schemeClr val="lt1"/>
                </a:solidFill>
                <a:latin typeface="Lora"/>
                <a:ea typeface="Lora"/>
                <a:cs typeface="Lora"/>
                <a:sym typeface="Lora"/>
              </a:defRPr>
            </a:lvl8pPr>
            <a:lvl9pPr lvl="8" rtl="0">
              <a:buNone/>
              <a:defRPr sz="600">
                <a:solidFill>
                  <a:schemeClr val="lt1"/>
                </a:solidFill>
                <a:latin typeface="Lora"/>
                <a:ea typeface="Lora"/>
                <a:cs typeface="Lora"/>
                <a:sym typeface="Lora"/>
              </a:defRPr>
            </a:lvl9pPr>
          </a:lstStyle>
          <a:p>
            <a:pPr indent="0" lvl="0" marL="0" rtl="0" algn="r">
              <a:spcBef>
                <a:spcPts val="0"/>
              </a:spcBef>
              <a:spcAft>
                <a:spcPts val="0"/>
              </a:spcAft>
              <a:buNone/>
            </a:pPr>
            <a:r>
              <a:rPr lang="en"/>
              <a:t>Confidential • All rights reserved © 2024 Stellar Development Foundation</a:t>
            </a:r>
            <a:endParaRPr/>
          </a:p>
        </p:txBody>
      </p:sp>
      <p:sp>
        <p:nvSpPr>
          <p:cNvPr id="39" name="Google Shape;39;p7"/>
          <p:cNvSpPr txBox="1"/>
          <p:nvPr>
            <p:ph type="title"/>
          </p:nvPr>
        </p:nvSpPr>
        <p:spPr>
          <a:xfrm>
            <a:off x="457200" y="1589475"/>
            <a:ext cx="5025600" cy="1146600"/>
          </a:xfrm>
          <a:prstGeom prst="rect">
            <a:avLst/>
          </a:prstGeom>
        </p:spPr>
        <p:txBody>
          <a:bodyPr anchorCtr="0" anchor="b" bIns="0" lIns="0" spcFirstLastPara="1" rIns="0" wrap="square" tIns="0">
            <a:noAutofit/>
          </a:bodyPr>
          <a:lstStyle>
            <a:lvl1pPr indent="0" lvl="0" marL="0" marR="0" rtl="0" algn="l">
              <a:lnSpc>
                <a:spcPct val="85000"/>
              </a:lnSpc>
              <a:spcBef>
                <a:spcPts val="0"/>
              </a:spcBef>
              <a:spcAft>
                <a:spcPts val="0"/>
              </a:spcAft>
              <a:buNone/>
              <a:defRPr sz="4800">
                <a:solidFill>
                  <a:schemeClr val="lt1"/>
                </a:solidFill>
              </a:defRPr>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pic>
        <p:nvPicPr>
          <p:cNvPr id="40" name="Google Shape;40;p7"/>
          <p:cNvPicPr preferRelativeResize="0"/>
          <p:nvPr/>
        </p:nvPicPr>
        <p:blipFill rotWithShape="1">
          <a:blip r:embed="rId2">
            <a:alphaModFix/>
          </a:blip>
          <a:srcRect b="0" l="0" r="0" t="0"/>
          <a:stretch/>
        </p:blipFill>
        <p:spPr>
          <a:xfrm>
            <a:off x="374104" y="376704"/>
            <a:ext cx="1126074" cy="402450"/>
          </a:xfrm>
          <a:prstGeom prst="rect">
            <a:avLst/>
          </a:prstGeom>
          <a:noFill/>
          <a:ln>
            <a:noFill/>
          </a:ln>
        </p:spPr>
      </p:pic>
      <p:sp>
        <p:nvSpPr>
          <p:cNvPr id="41" name="Google Shape;41;p7"/>
          <p:cNvSpPr txBox="1"/>
          <p:nvPr>
            <p:ph idx="1" type="subTitle"/>
          </p:nvPr>
        </p:nvSpPr>
        <p:spPr>
          <a:xfrm>
            <a:off x="457200" y="2971164"/>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a:solidFill>
                  <a:schemeClr val="dk2"/>
                </a:solidFill>
              </a:defRPr>
            </a:lvl1pPr>
            <a:lvl2pPr lvl="1" rtl="0">
              <a:spcBef>
                <a:spcPts val="0"/>
              </a:spcBef>
              <a:spcAft>
                <a:spcPts val="0"/>
              </a:spcAft>
              <a:buClr>
                <a:schemeClr val="dk2"/>
              </a:buClr>
              <a:buSzPts val="1400"/>
              <a:buFont typeface="Lora"/>
              <a:buNone/>
              <a:defRPr sz="1400">
                <a:solidFill>
                  <a:schemeClr val="dk2"/>
                </a:solidFill>
                <a:latin typeface="Lora"/>
                <a:ea typeface="Lora"/>
                <a:cs typeface="Lora"/>
                <a:sym typeface="Lora"/>
              </a:defRPr>
            </a:lvl2pPr>
            <a:lvl3pPr lvl="2" rtl="0">
              <a:spcBef>
                <a:spcPts val="0"/>
              </a:spcBef>
              <a:spcAft>
                <a:spcPts val="0"/>
              </a:spcAft>
              <a:buClr>
                <a:schemeClr val="dk2"/>
              </a:buClr>
              <a:buSzPts val="1400"/>
              <a:buFont typeface="Lora"/>
              <a:buNone/>
              <a:defRPr sz="1400">
                <a:solidFill>
                  <a:schemeClr val="dk2"/>
                </a:solidFill>
                <a:latin typeface="Lora"/>
                <a:ea typeface="Lora"/>
                <a:cs typeface="Lora"/>
                <a:sym typeface="Lora"/>
              </a:defRPr>
            </a:lvl3pPr>
            <a:lvl4pPr lvl="3" rtl="0">
              <a:spcBef>
                <a:spcPts val="0"/>
              </a:spcBef>
              <a:spcAft>
                <a:spcPts val="0"/>
              </a:spcAft>
              <a:buClr>
                <a:schemeClr val="dk2"/>
              </a:buClr>
              <a:buSzPts val="1400"/>
              <a:buFont typeface="Lora"/>
              <a:buNone/>
              <a:defRPr sz="1400">
                <a:solidFill>
                  <a:schemeClr val="dk2"/>
                </a:solidFill>
                <a:latin typeface="Lora"/>
                <a:ea typeface="Lora"/>
                <a:cs typeface="Lora"/>
                <a:sym typeface="Lora"/>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Font typeface="Lora"/>
              <a:buNone/>
              <a:defRPr sz="1400">
                <a:solidFill>
                  <a:schemeClr val="dk2"/>
                </a:solidFill>
                <a:latin typeface="Lora"/>
                <a:ea typeface="Lora"/>
                <a:cs typeface="Lora"/>
                <a:sym typeface="Lora"/>
              </a:defRPr>
            </a:lvl7pPr>
            <a:lvl8pPr lvl="7" rtl="0">
              <a:spcBef>
                <a:spcPts val="0"/>
              </a:spcBef>
              <a:spcAft>
                <a:spcPts val="0"/>
              </a:spcAft>
              <a:buClr>
                <a:schemeClr val="dk2"/>
              </a:buClr>
              <a:buSzPts val="1400"/>
              <a:buFont typeface="Lora"/>
              <a:buNone/>
              <a:defRPr>
                <a:solidFill>
                  <a:schemeClr val="dk2"/>
                </a:solidFill>
                <a:latin typeface="Lora"/>
                <a:ea typeface="Lora"/>
                <a:cs typeface="Lora"/>
                <a:sym typeface="Lora"/>
              </a:defRPr>
            </a:lvl8pPr>
            <a:lvl9pPr lvl="8" rtl="0">
              <a:spcBef>
                <a:spcPts val="0"/>
              </a:spcBef>
              <a:spcAft>
                <a:spcPts val="0"/>
              </a:spcAft>
              <a:buClr>
                <a:schemeClr val="dk2"/>
              </a:buClr>
              <a:buSzPts val="1400"/>
              <a:buNone/>
              <a:defRPr sz="1400">
                <a:solidFill>
                  <a:schemeClr val="dk2"/>
                </a:solidFill>
              </a:defRPr>
            </a:lvl9pPr>
          </a:lstStyle>
          <a:p/>
        </p:txBody>
      </p:sp>
      <p:sp>
        <p:nvSpPr>
          <p:cNvPr id="42" name="Google Shape;42;p7"/>
          <p:cNvSpPr txBox="1"/>
          <p:nvPr>
            <p:ph idx="3" type="subTitle"/>
          </p:nvPr>
        </p:nvSpPr>
        <p:spPr>
          <a:xfrm>
            <a:off x="457200" y="4559893"/>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0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1000"/>
              <a:buNone/>
              <a:defRPr sz="1000">
                <a:solidFill>
                  <a:schemeClr val="lt1"/>
                </a:solidFill>
              </a:defRPr>
            </a:lvl3pPr>
            <a:lvl4pPr lvl="3" rtl="0">
              <a:spcBef>
                <a:spcPts val="0"/>
              </a:spcBef>
              <a:spcAft>
                <a:spcPts val="0"/>
              </a:spcAft>
              <a:buClr>
                <a:schemeClr val="lt1"/>
              </a:buClr>
              <a:buSzPts val="1000"/>
              <a:buNone/>
              <a:defRPr sz="1000">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000"/>
              <a:buNone/>
              <a:defRPr sz="1000">
                <a:solidFill>
                  <a:schemeClr val="lt1"/>
                </a:solidFill>
              </a:defRPr>
            </a:lvl7pPr>
            <a:lvl8pPr lvl="7" rtl="0">
              <a:spcBef>
                <a:spcPts val="0"/>
              </a:spcBef>
              <a:spcAft>
                <a:spcPts val="0"/>
              </a:spcAft>
              <a:buClr>
                <a:schemeClr val="lt1"/>
              </a:buClr>
              <a:buSzPts val="1000"/>
              <a:buNone/>
              <a:defRPr sz="1000">
                <a:solidFill>
                  <a:schemeClr val="lt1"/>
                </a:solidFill>
              </a:defRPr>
            </a:lvl8pPr>
            <a:lvl9pPr lvl="8" rtl="0">
              <a:spcBef>
                <a:spcPts val="0"/>
              </a:spcBef>
              <a:spcAft>
                <a:spcPts val="0"/>
              </a:spcAft>
              <a:buClr>
                <a:schemeClr val="lt1"/>
              </a:buClr>
              <a:buSzPts val="1000"/>
              <a:buNone/>
              <a:defRPr sz="10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3">
  <p:cSld name="CUSTOM_1">
    <p:bg>
      <p:bgPr>
        <a:solidFill>
          <a:schemeClr val="dk1"/>
        </a:solidFill>
      </p:bgPr>
    </p:bg>
    <p:spTree>
      <p:nvGrpSpPr>
        <p:cNvPr id="43" name="Shape 43"/>
        <p:cNvGrpSpPr/>
        <p:nvPr/>
      </p:nvGrpSpPr>
      <p:grpSpPr>
        <a:xfrm>
          <a:off x="0" y="0"/>
          <a:ext cx="0" cy="0"/>
          <a:chOff x="0" y="0"/>
          <a:chExt cx="0" cy="0"/>
        </a:xfrm>
      </p:grpSpPr>
      <p:sp>
        <p:nvSpPr>
          <p:cNvPr id="44" name="Google Shape;44;p8"/>
          <p:cNvSpPr/>
          <p:nvPr>
            <p:ph idx="2" type="pic"/>
          </p:nvPr>
        </p:nvSpPr>
        <p:spPr>
          <a:xfrm>
            <a:off x="4572000" y="150"/>
            <a:ext cx="4572000" cy="5143500"/>
          </a:xfrm>
          <a:prstGeom prst="rect">
            <a:avLst/>
          </a:prstGeom>
          <a:noFill/>
          <a:ln>
            <a:noFill/>
          </a:ln>
        </p:spPr>
      </p:sp>
      <p:sp>
        <p:nvSpPr>
          <p:cNvPr id="45" name="Google Shape;45;p8"/>
          <p:cNvSpPr txBox="1"/>
          <p:nvPr>
            <p:ph idx="12" type="sldNum"/>
          </p:nvPr>
        </p:nvSpPr>
        <p:spPr>
          <a:xfrm>
            <a:off x="5027425" y="4519850"/>
            <a:ext cx="3659400" cy="276900"/>
          </a:xfrm>
          <a:prstGeom prst="rect">
            <a:avLst/>
          </a:prstGeom>
        </p:spPr>
        <p:txBody>
          <a:bodyPr anchorCtr="0" anchor="ctr" bIns="91425" lIns="0" spcFirstLastPara="1" rIns="0" wrap="square" tIns="91425">
            <a:spAutoFit/>
          </a:bodyPr>
          <a:lstStyle>
            <a:lvl1pPr lvl="0" rtl="0">
              <a:buNone/>
              <a:defRPr sz="600">
                <a:solidFill>
                  <a:schemeClr val="lt1"/>
                </a:solidFill>
                <a:latin typeface="Lora"/>
                <a:ea typeface="Lora"/>
                <a:cs typeface="Lora"/>
                <a:sym typeface="Lora"/>
              </a:defRPr>
            </a:lvl1pPr>
            <a:lvl2pPr lvl="1" rtl="0">
              <a:buNone/>
              <a:defRPr sz="600">
                <a:solidFill>
                  <a:schemeClr val="lt1"/>
                </a:solidFill>
                <a:latin typeface="Lora"/>
                <a:ea typeface="Lora"/>
                <a:cs typeface="Lora"/>
                <a:sym typeface="Lora"/>
              </a:defRPr>
            </a:lvl2pPr>
            <a:lvl3pPr lvl="2" rtl="0">
              <a:buNone/>
              <a:defRPr sz="600">
                <a:solidFill>
                  <a:schemeClr val="lt1"/>
                </a:solidFill>
                <a:latin typeface="Lora"/>
                <a:ea typeface="Lora"/>
                <a:cs typeface="Lora"/>
                <a:sym typeface="Lora"/>
              </a:defRPr>
            </a:lvl3pPr>
            <a:lvl4pPr lvl="3" rtl="0">
              <a:buNone/>
              <a:defRPr sz="600">
                <a:solidFill>
                  <a:schemeClr val="lt1"/>
                </a:solidFill>
                <a:latin typeface="Lora"/>
                <a:ea typeface="Lora"/>
                <a:cs typeface="Lora"/>
                <a:sym typeface="Lora"/>
              </a:defRPr>
            </a:lvl4pPr>
            <a:lvl5pPr lvl="4" rtl="0">
              <a:buNone/>
              <a:defRPr sz="600">
                <a:solidFill>
                  <a:schemeClr val="lt1"/>
                </a:solidFill>
                <a:latin typeface="Lora"/>
                <a:ea typeface="Lora"/>
                <a:cs typeface="Lora"/>
                <a:sym typeface="Lora"/>
              </a:defRPr>
            </a:lvl5pPr>
            <a:lvl6pPr lvl="5" rtl="0">
              <a:buNone/>
              <a:defRPr sz="600">
                <a:solidFill>
                  <a:schemeClr val="lt1"/>
                </a:solidFill>
                <a:latin typeface="Lora"/>
                <a:ea typeface="Lora"/>
                <a:cs typeface="Lora"/>
                <a:sym typeface="Lora"/>
              </a:defRPr>
            </a:lvl6pPr>
            <a:lvl7pPr lvl="6" rtl="0">
              <a:buNone/>
              <a:defRPr sz="600">
                <a:solidFill>
                  <a:schemeClr val="lt1"/>
                </a:solidFill>
                <a:latin typeface="Lora"/>
                <a:ea typeface="Lora"/>
                <a:cs typeface="Lora"/>
                <a:sym typeface="Lora"/>
              </a:defRPr>
            </a:lvl7pPr>
            <a:lvl8pPr lvl="7" rtl="0">
              <a:buNone/>
              <a:defRPr sz="600">
                <a:solidFill>
                  <a:schemeClr val="lt1"/>
                </a:solidFill>
                <a:latin typeface="Lora"/>
                <a:ea typeface="Lora"/>
                <a:cs typeface="Lora"/>
                <a:sym typeface="Lora"/>
              </a:defRPr>
            </a:lvl8pPr>
            <a:lvl9pPr lvl="8" rtl="0">
              <a:buNone/>
              <a:defRPr sz="600">
                <a:solidFill>
                  <a:schemeClr val="lt1"/>
                </a:solidFill>
                <a:latin typeface="Lora"/>
                <a:ea typeface="Lora"/>
                <a:cs typeface="Lora"/>
                <a:sym typeface="Lora"/>
              </a:defRPr>
            </a:lvl9pPr>
          </a:lstStyle>
          <a:p>
            <a:pPr indent="0" lvl="0" marL="0" rtl="0" algn="r">
              <a:spcBef>
                <a:spcPts val="0"/>
              </a:spcBef>
              <a:spcAft>
                <a:spcPts val="0"/>
              </a:spcAft>
              <a:buNone/>
            </a:pPr>
            <a:r>
              <a:rPr lang="en"/>
              <a:t>Confidential • All rights reserved © 2024 Stellar Development Foundation</a:t>
            </a:r>
            <a:endParaRPr/>
          </a:p>
        </p:txBody>
      </p:sp>
      <p:sp>
        <p:nvSpPr>
          <p:cNvPr id="46" name="Google Shape;46;p8"/>
          <p:cNvSpPr txBox="1"/>
          <p:nvPr>
            <p:ph type="title"/>
          </p:nvPr>
        </p:nvSpPr>
        <p:spPr>
          <a:xfrm>
            <a:off x="457200" y="1589475"/>
            <a:ext cx="3659400" cy="16251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4400">
                <a:solidFill>
                  <a:schemeClr val="lt1"/>
                </a:solidFill>
              </a:defRPr>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
        <p:nvSpPr>
          <p:cNvPr id="47" name="Google Shape;47;p8"/>
          <p:cNvSpPr txBox="1"/>
          <p:nvPr>
            <p:ph idx="1" type="subTitle"/>
          </p:nvPr>
        </p:nvSpPr>
        <p:spPr>
          <a:xfrm>
            <a:off x="457200" y="4533414"/>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solidFill>
                  <a:schemeClr val="lt1"/>
                </a:solidFill>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48" name="Google Shape;48;p8"/>
          <p:cNvPicPr preferRelativeResize="0"/>
          <p:nvPr/>
        </p:nvPicPr>
        <p:blipFill rotWithShape="1">
          <a:blip r:embed="rId2">
            <a:alphaModFix/>
          </a:blip>
          <a:srcRect b="0" l="0" r="0" t="0"/>
          <a:stretch/>
        </p:blipFill>
        <p:spPr>
          <a:xfrm>
            <a:off x="374104" y="376704"/>
            <a:ext cx="1126074" cy="4024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4">
  <p:cSld name="CUSTOM_1_1">
    <p:bg>
      <p:bgPr>
        <a:solidFill>
          <a:schemeClr val="dk2"/>
        </a:solidFill>
      </p:bgPr>
    </p:bg>
    <p:spTree>
      <p:nvGrpSpPr>
        <p:cNvPr id="49" name="Shape 49"/>
        <p:cNvGrpSpPr/>
        <p:nvPr/>
      </p:nvGrpSpPr>
      <p:grpSpPr>
        <a:xfrm>
          <a:off x="0" y="0"/>
          <a:ext cx="0" cy="0"/>
          <a:chOff x="0" y="0"/>
          <a:chExt cx="0" cy="0"/>
        </a:xfrm>
      </p:grpSpPr>
      <p:sp>
        <p:nvSpPr>
          <p:cNvPr id="50" name="Google Shape;50;p9"/>
          <p:cNvSpPr/>
          <p:nvPr>
            <p:ph idx="2" type="pic"/>
          </p:nvPr>
        </p:nvSpPr>
        <p:spPr>
          <a:xfrm>
            <a:off x="4572000" y="150"/>
            <a:ext cx="4572000" cy="5143500"/>
          </a:xfrm>
          <a:prstGeom prst="rect">
            <a:avLst/>
          </a:prstGeom>
          <a:noFill/>
          <a:ln>
            <a:noFill/>
          </a:ln>
        </p:spPr>
      </p:sp>
      <p:sp>
        <p:nvSpPr>
          <p:cNvPr id="51" name="Google Shape;51;p9"/>
          <p:cNvSpPr txBox="1"/>
          <p:nvPr>
            <p:ph idx="12" type="sldNum"/>
          </p:nvPr>
        </p:nvSpPr>
        <p:spPr>
          <a:xfrm>
            <a:off x="5027425" y="4519850"/>
            <a:ext cx="3659400" cy="276900"/>
          </a:xfrm>
          <a:prstGeom prst="rect">
            <a:avLst/>
          </a:prstGeom>
        </p:spPr>
        <p:txBody>
          <a:bodyPr anchorCtr="0" anchor="ctr" bIns="91425" lIns="0" spcFirstLastPara="1" rIns="0" wrap="square" tIns="91425">
            <a:spAutoFit/>
          </a:bodyPr>
          <a:lstStyle>
            <a:lvl1pPr lvl="0" rtl="0">
              <a:buNone/>
              <a:defRPr sz="600">
                <a:solidFill>
                  <a:schemeClr val="lt1"/>
                </a:solidFill>
                <a:latin typeface="Lora"/>
                <a:ea typeface="Lora"/>
                <a:cs typeface="Lora"/>
                <a:sym typeface="Lora"/>
              </a:defRPr>
            </a:lvl1pPr>
            <a:lvl2pPr lvl="1" rtl="0">
              <a:buNone/>
              <a:defRPr sz="600">
                <a:solidFill>
                  <a:schemeClr val="lt1"/>
                </a:solidFill>
                <a:latin typeface="Lora"/>
                <a:ea typeface="Lora"/>
                <a:cs typeface="Lora"/>
                <a:sym typeface="Lora"/>
              </a:defRPr>
            </a:lvl2pPr>
            <a:lvl3pPr lvl="2" rtl="0">
              <a:buNone/>
              <a:defRPr sz="600">
                <a:solidFill>
                  <a:schemeClr val="lt1"/>
                </a:solidFill>
                <a:latin typeface="Lora"/>
                <a:ea typeface="Lora"/>
                <a:cs typeface="Lora"/>
                <a:sym typeface="Lora"/>
              </a:defRPr>
            </a:lvl3pPr>
            <a:lvl4pPr lvl="3" rtl="0">
              <a:buNone/>
              <a:defRPr sz="600">
                <a:solidFill>
                  <a:schemeClr val="lt1"/>
                </a:solidFill>
                <a:latin typeface="Lora"/>
                <a:ea typeface="Lora"/>
                <a:cs typeface="Lora"/>
                <a:sym typeface="Lora"/>
              </a:defRPr>
            </a:lvl4pPr>
            <a:lvl5pPr lvl="4" rtl="0">
              <a:buNone/>
              <a:defRPr sz="600">
                <a:solidFill>
                  <a:schemeClr val="lt1"/>
                </a:solidFill>
                <a:latin typeface="Lora"/>
                <a:ea typeface="Lora"/>
                <a:cs typeface="Lora"/>
                <a:sym typeface="Lora"/>
              </a:defRPr>
            </a:lvl5pPr>
            <a:lvl6pPr lvl="5" rtl="0">
              <a:buNone/>
              <a:defRPr sz="600">
                <a:solidFill>
                  <a:schemeClr val="lt1"/>
                </a:solidFill>
                <a:latin typeface="Lora"/>
                <a:ea typeface="Lora"/>
                <a:cs typeface="Lora"/>
                <a:sym typeface="Lora"/>
              </a:defRPr>
            </a:lvl6pPr>
            <a:lvl7pPr lvl="6" rtl="0">
              <a:buNone/>
              <a:defRPr sz="600">
                <a:solidFill>
                  <a:schemeClr val="lt1"/>
                </a:solidFill>
                <a:latin typeface="Lora"/>
                <a:ea typeface="Lora"/>
                <a:cs typeface="Lora"/>
                <a:sym typeface="Lora"/>
              </a:defRPr>
            </a:lvl7pPr>
            <a:lvl8pPr lvl="7" rtl="0">
              <a:buNone/>
              <a:defRPr sz="600">
                <a:solidFill>
                  <a:schemeClr val="lt1"/>
                </a:solidFill>
                <a:latin typeface="Lora"/>
                <a:ea typeface="Lora"/>
                <a:cs typeface="Lora"/>
                <a:sym typeface="Lora"/>
              </a:defRPr>
            </a:lvl8pPr>
            <a:lvl9pPr lvl="8" rtl="0">
              <a:buNone/>
              <a:defRPr sz="600">
                <a:solidFill>
                  <a:schemeClr val="lt1"/>
                </a:solidFill>
                <a:latin typeface="Lora"/>
                <a:ea typeface="Lora"/>
                <a:cs typeface="Lora"/>
                <a:sym typeface="Lora"/>
              </a:defRPr>
            </a:lvl9pPr>
          </a:lstStyle>
          <a:p>
            <a:pPr indent="0" lvl="0" marL="0" rtl="0" algn="r">
              <a:spcBef>
                <a:spcPts val="0"/>
              </a:spcBef>
              <a:spcAft>
                <a:spcPts val="0"/>
              </a:spcAft>
              <a:buNone/>
            </a:pPr>
            <a:r>
              <a:rPr lang="en"/>
              <a:t>Confidential • All rights reserved © 2024 Stellar Development Foundation</a:t>
            </a:r>
            <a:endParaRPr/>
          </a:p>
        </p:txBody>
      </p:sp>
      <p:sp>
        <p:nvSpPr>
          <p:cNvPr id="52" name="Google Shape;52;p9"/>
          <p:cNvSpPr txBox="1"/>
          <p:nvPr>
            <p:ph type="title"/>
          </p:nvPr>
        </p:nvSpPr>
        <p:spPr>
          <a:xfrm>
            <a:off x="457200" y="1589475"/>
            <a:ext cx="3659400" cy="16251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4400"/>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sp>
        <p:nvSpPr>
          <p:cNvPr id="53" name="Google Shape;53;p9"/>
          <p:cNvSpPr txBox="1"/>
          <p:nvPr>
            <p:ph idx="1" type="subTitle"/>
          </p:nvPr>
        </p:nvSpPr>
        <p:spPr>
          <a:xfrm>
            <a:off x="457200" y="4533414"/>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2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200"/>
              <a:buNone/>
              <a:defRPr/>
            </a:lvl4pPr>
            <a:lvl5pPr lvl="4" rtl="0">
              <a:spcBef>
                <a:spcPts val="0"/>
              </a:spcBef>
              <a:spcAft>
                <a:spcPts val="0"/>
              </a:spcAft>
              <a:buSzPts val="1000"/>
              <a:buNone/>
              <a:defRPr/>
            </a:lvl5pPr>
            <a:lvl6pPr lvl="5" rtl="0">
              <a:spcBef>
                <a:spcPts val="0"/>
              </a:spcBef>
              <a:spcAft>
                <a:spcPts val="0"/>
              </a:spcAft>
              <a:buSzPts val="1000"/>
              <a:buNone/>
              <a:defRPr/>
            </a:lvl6pPr>
            <a:lvl7pPr lvl="6" rtl="0">
              <a:spcBef>
                <a:spcPts val="0"/>
              </a:spcBef>
              <a:spcAft>
                <a:spcPts val="0"/>
              </a:spcAft>
              <a:buSzPts val="1200"/>
              <a:buNone/>
              <a:defRPr/>
            </a:lvl7pPr>
            <a:lvl8pPr lvl="7" rtl="0">
              <a:spcBef>
                <a:spcPts val="0"/>
              </a:spcBef>
              <a:spcAft>
                <a:spcPts val="0"/>
              </a:spcAft>
              <a:buSzPts val="1400"/>
              <a:buNone/>
              <a:defRPr/>
            </a:lvl8pPr>
            <a:lvl9pPr lvl="8" rtl="0">
              <a:spcBef>
                <a:spcPts val="0"/>
              </a:spcBef>
              <a:spcAft>
                <a:spcPts val="0"/>
              </a:spcAft>
              <a:buSzPts val="800"/>
              <a:buNone/>
              <a:defRPr/>
            </a:lvl9pPr>
          </a:lstStyle>
          <a:p/>
        </p:txBody>
      </p:sp>
      <p:pic>
        <p:nvPicPr>
          <p:cNvPr id="54" name="Google Shape;54;p9"/>
          <p:cNvPicPr preferRelativeResize="0"/>
          <p:nvPr/>
        </p:nvPicPr>
        <p:blipFill rotWithShape="1">
          <a:blip r:embed="rId2">
            <a:alphaModFix/>
          </a:blip>
          <a:srcRect b="0" l="0" r="0" t="0"/>
          <a:stretch/>
        </p:blipFill>
        <p:spPr>
          <a:xfrm>
            <a:off x="374104" y="376704"/>
            <a:ext cx="1126074" cy="4024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5">
  <p:cSld name="CUSTOM_2">
    <p:bg>
      <p:bgPr>
        <a:solidFill>
          <a:schemeClr val="dk1"/>
        </a:solidFill>
      </p:bgPr>
    </p:bg>
    <p:spTree>
      <p:nvGrpSpPr>
        <p:cNvPr id="55" name="Shape 55"/>
        <p:cNvGrpSpPr/>
        <p:nvPr/>
      </p:nvGrpSpPr>
      <p:grpSpPr>
        <a:xfrm>
          <a:off x="0" y="0"/>
          <a:ext cx="0" cy="0"/>
          <a:chOff x="0" y="0"/>
          <a:chExt cx="0" cy="0"/>
        </a:xfrm>
      </p:grpSpPr>
      <p:sp>
        <p:nvSpPr>
          <p:cNvPr id="56" name="Google Shape;56;p10"/>
          <p:cNvSpPr txBox="1"/>
          <p:nvPr>
            <p:ph idx="12" type="sldNum"/>
          </p:nvPr>
        </p:nvSpPr>
        <p:spPr>
          <a:xfrm>
            <a:off x="5027425" y="4519850"/>
            <a:ext cx="3659400" cy="276900"/>
          </a:xfrm>
          <a:prstGeom prst="rect">
            <a:avLst/>
          </a:prstGeom>
        </p:spPr>
        <p:txBody>
          <a:bodyPr anchorCtr="0" anchor="ctr" bIns="91425" lIns="0" spcFirstLastPara="1" rIns="0" wrap="square" tIns="91425">
            <a:spAutoFit/>
          </a:bodyPr>
          <a:lstStyle>
            <a:lvl1pPr lvl="0" rtl="0">
              <a:buNone/>
              <a:defRPr sz="600">
                <a:solidFill>
                  <a:schemeClr val="lt1"/>
                </a:solidFill>
                <a:latin typeface="Lora"/>
                <a:ea typeface="Lora"/>
                <a:cs typeface="Lora"/>
                <a:sym typeface="Lora"/>
              </a:defRPr>
            </a:lvl1pPr>
            <a:lvl2pPr lvl="1" rtl="0">
              <a:buNone/>
              <a:defRPr sz="600">
                <a:solidFill>
                  <a:schemeClr val="lt1"/>
                </a:solidFill>
                <a:latin typeface="Lora"/>
                <a:ea typeface="Lora"/>
                <a:cs typeface="Lora"/>
                <a:sym typeface="Lora"/>
              </a:defRPr>
            </a:lvl2pPr>
            <a:lvl3pPr lvl="2" rtl="0">
              <a:buNone/>
              <a:defRPr sz="600">
                <a:solidFill>
                  <a:schemeClr val="lt1"/>
                </a:solidFill>
                <a:latin typeface="Lora"/>
                <a:ea typeface="Lora"/>
                <a:cs typeface="Lora"/>
                <a:sym typeface="Lora"/>
              </a:defRPr>
            </a:lvl3pPr>
            <a:lvl4pPr lvl="3" rtl="0">
              <a:buNone/>
              <a:defRPr sz="600">
                <a:solidFill>
                  <a:schemeClr val="lt1"/>
                </a:solidFill>
                <a:latin typeface="Lora"/>
                <a:ea typeface="Lora"/>
                <a:cs typeface="Lora"/>
                <a:sym typeface="Lora"/>
              </a:defRPr>
            </a:lvl4pPr>
            <a:lvl5pPr lvl="4" rtl="0">
              <a:buNone/>
              <a:defRPr sz="600">
                <a:solidFill>
                  <a:schemeClr val="lt1"/>
                </a:solidFill>
                <a:latin typeface="Lora"/>
                <a:ea typeface="Lora"/>
                <a:cs typeface="Lora"/>
                <a:sym typeface="Lora"/>
              </a:defRPr>
            </a:lvl5pPr>
            <a:lvl6pPr lvl="5" rtl="0">
              <a:buNone/>
              <a:defRPr sz="600">
                <a:solidFill>
                  <a:schemeClr val="lt1"/>
                </a:solidFill>
                <a:latin typeface="Lora"/>
                <a:ea typeface="Lora"/>
                <a:cs typeface="Lora"/>
                <a:sym typeface="Lora"/>
              </a:defRPr>
            </a:lvl6pPr>
            <a:lvl7pPr lvl="6" rtl="0">
              <a:buNone/>
              <a:defRPr sz="600">
                <a:solidFill>
                  <a:schemeClr val="lt1"/>
                </a:solidFill>
                <a:latin typeface="Lora"/>
                <a:ea typeface="Lora"/>
                <a:cs typeface="Lora"/>
                <a:sym typeface="Lora"/>
              </a:defRPr>
            </a:lvl7pPr>
            <a:lvl8pPr lvl="7" rtl="0">
              <a:buNone/>
              <a:defRPr sz="600">
                <a:solidFill>
                  <a:schemeClr val="lt1"/>
                </a:solidFill>
                <a:latin typeface="Lora"/>
                <a:ea typeface="Lora"/>
                <a:cs typeface="Lora"/>
                <a:sym typeface="Lora"/>
              </a:defRPr>
            </a:lvl8pPr>
            <a:lvl9pPr lvl="8" rtl="0">
              <a:buNone/>
              <a:defRPr sz="600">
                <a:solidFill>
                  <a:schemeClr val="lt1"/>
                </a:solidFill>
                <a:latin typeface="Lora"/>
                <a:ea typeface="Lora"/>
                <a:cs typeface="Lora"/>
                <a:sym typeface="Lora"/>
              </a:defRPr>
            </a:lvl9pPr>
          </a:lstStyle>
          <a:p>
            <a:pPr indent="0" lvl="0" marL="0" rtl="0" algn="r">
              <a:spcBef>
                <a:spcPts val="0"/>
              </a:spcBef>
              <a:spcAft>
                <a:spcPts val="0"/>
              </a:spcAft>
              <a:buNone/>
            </a:pPr>
            <a:r>
              <a:rPr lang="en"/>
              <a:t>Confidential • All rights reserved © 2024 Stellar Development Foundation</a:t>
            </a:r>
            <a:endParaRPr/>
          </a:p>
        </p:txBody>
      </p:sp>
      <p:sp>
        <p:nvSpPr>
          <p:cNvPr id="57" name="Google Shape;57;p10"/>
          <p:cNvSpPr txBox="1"/>
          <p:nvPr>
            <p:ph type="title"/>
          </p:nvPr>
        </p:nvSpPr>
        <p:spPr>
          <a:xfrm>
            <a:off x="457200" y="1589475"/>
            <a:ext cx="5025600" cy="1625100"/>
          </a:xfrm>
          <a:prstGeom prst="rect">
            <a:avLst/>
          </a:prstGeom>
        </p:spPr>
        <p:txBody>
          <a:bodyPr anchorCtr="0" anchor="t" bIns="0" lIns="0" spcFirstLastPara="1" rIns="0" wrap="square" tIns="0">
            <a:spAutoFit/>
          </a:bodyPr>
          <a:lstStyle>
            <a:lvl1pPr indent="0" lvl="0" marL="0" marR="0" rtl="0" algn="l">
              <a:lnSpc>
                <a:spcPct val="85000"/>
              </a:lnSpc>
              <a:spcBef>
                <a:spcPts val="0"/>
              </a:spcBef>
              <a:spcAft>
                <a:spcPts val="0"/>
              </a:spcAft>
              <a:buNone/>
              <a:defRPr sz="6000">
                <a:solidFill>
                  <a:schemeClr val="lt1"/>
                </a:solidFill>
              </a:defRPr>
            </a:lvl1pPr>
            <a:lvl2pPr lvl="1" rtl="0">
              <a:spcBef>
                <a:spcPts val="0"/>
              </a:spcBef>
              <a:spcAft>
                <a:spcPts val="0"/>
              </a:spcAft>
              <a:buSzPts val="2800"/>
              <a:buNone/>
              <a:defRPr>
                <a:latin typeface="Lora"/>
                <a:ea typeface="Lora"/>
                <a:cs typeface="Lora"/>
                <a:sym typeface="Lora"/>
              </a:defRPr>
            </a:lvl2pPr>
            <a:lvl3pPr lvl="2" rtl="0">
              <a:spcBef>
                <a:spcPts val="0"/>
              </a:spcBef>
              <a:spcAft>
                <a:spcPts val="0"/>
              </a:spcAft>
              <a:buSzPts val="2800"/>
              <a:buNone/>
              <a:defRPr>
                <a:latin typeface="Lora"/>
                <a:ea typeface="Lora"/>
                <a:cs typeface="Lora"/>
                <a:sym typeface="Lora"/>
              </a:defRPr>
            </a:lvl3pPr>
            <a:lvl4pPr lvl="3" rtl="0">
              <a:spcBef>
                <a:spcPts val="0"/>
              </a:spcBef>
              <a:spcAft>
                <a:spcPts val="0"/>
              </a:spcAft>
              <a:buSzPts val="2800"/>
              <a:buNone/>
              <a:defRPr>
                <a:latin typeface="Lora"/>
                <a:ea typeface="Lora"/>
                <a:cs typeface="Lora"/>
                <a:sym typeface="Lora"/>
              </a:defRPr>
            </a:lvl4pPr>
            <a:lvl5pPr lvl="4" rtl="0">
              <a:spcBef>
                <a:spcPts val="0"/>
              </a:spcBef>
              <a:spcAft>
                <a:spcPts val="0"/>
              </a:spcAft>
              <a:buSzPts val="2800"/>
              <a:buNone/>
              <a:defRPr>
                <a:latin typeface="Lora"/>
                <a:ea typeface="Lora"/>
                <a:cs typeface="Lora"/>
                <a:sym typeface="Lora"/>
              </a:defRPr>
            </a:lvl5pPr>
            <a:lvl6pPr lvl="5" rtl="0">
              <a:spcBef>
                <a:spcPts val="0"/>
              </a:spcBef>
              <a:spcAft>
                <a:spcPts val="0"/>
              </a:spcAft>
              <a:buSzPts val="2800"/>
              <a:buNone/>
              <a:defRPr>
                <a:latin typeface="Lora"/>
                <a:ea typeface="Lora"/>
                <a:cs typeface="Lora"/>
                <a:sym typeface="Lora"/>
              </a:defRPr>
            </a:lvl6pPr>
            <a:lvl7pPr lvl="6" rtl="0">
              <a:spcBef>
                <a:spcPts val="0"/>
              </a:spcBef>
              <a:spcAft>
                <a:spcPts val="0"/>
              </a:spcAft>
              <a:buSzPts val="2800"/>
              <a:buNone/>
              <a:defRPr>
                <a:latin typeface="Lora"/>
                <a:ea typeface="Lora"/>
                <a:cs typeface="Lora"/>
                <a:sym typeface="Lora"/>
              </a:defRPr>
            </a:lvl7pPr>
            <a:lvl8pPr lvl="7" rtl="0">
              <a:spcBef>
                <a:spcPts val="0"/>
              </a:spcBef>
              <a:spcAft>
                <a:spcPts val="0"/>
              </a:spcAft>
              <a:buSzPts val="2800"/>
              <a:buNone/>
              <a:defRPr>
                <a:latin typeface="Lora"/>
                <a:ea typeface="Lora"/>
                <a:cs typeface="Lora"/>
                <a:sym typeface="Lora"/>
              </a:defRPr>
            </a:lvl8pPr>
            <a:lvl9pPr lvl="8" rtl="0">
              <a:spcBef>
                <a:spcPts val="0"/>
              </a:spcBef>
              <a:spcAft>
                <a:spcPts val="0"/>
              </a:spcAft>
              <a:buSzPts val="2800"/>
              <a:buNone/>
              <a:defRPr>
                <a:latin typeface="Lora"/>
                <a:ea typeface="Lora"/>
                <a:cs typeface="Lora"/>
                <a:sym typeface="Lora"/>
              </a:defRPr>
            </a:lvl9pPr>
          </a:lstStyle>
          <a:p/>
        </p:txBody>
      </p:sp>
      <p:pic>
        <p:nvPicPr>
          <p:cNvPr id="58" name="Google Shape;58;p10"/>
          <p:cNvPicPr preferRelativeResize="0"/>
          <p:nvPr/>
        </p:nvPicPr>
        <p:blipFill rotWithShape="1">
          <a:blip r:embed="rId2">
            <a:alphaModFix/>
          </a:blip>
          <a:srcRect b="0" l="0" r="0" t="0"/>
          <a:stretch/>
        </p:blipFill>
        <p:spPr>
          <a:xfrm>
            <a:off x="374104" y="376704"/>
            <a:ext cx="1126074" cy="402450"/>
          </a:xfrm>
          <a:prstGeom prst="rect">
            <a:avLst/>
          </a:prstGeom>
          <a:noFill/>
          <a:ln>
            <a:noFill/>
          </a:ln>
        </p:spPr>
      </p:pic>
      <p:sp>
        <p:nvSpPr>
          <p:cNvPr id="59" name="Google Shape;59;p10"/>
          <p:cNvSpPr txBox="1"/>
          <p:nvPr>
            <p:ph idx="1" type="subTitle"/>
          </p:nvPr>
        </p:nvSpPr>
        <p:spPr>
          <a:xfrm>
            <a:off x="457200" y="3214564"/>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a:solidFill>
                  <a:schemeClr val="dk2"/>
                </a:solidFill>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sz="1400">
                <a:solidFill>
                  <a:schemeClr val="dk2"/>
                </a:solidFill>
              </a:defRPr>
            </a:lvl9pPr>
          </a:lstStyle>
          <a:p/>
        </p:txBody>
      </p:sp>
      <p:sp>
        <p:nvSpPr>
          <p:cNvPr id="60" name="Google Shape;60;p10"/>
          <p:cNvSpPr txBox="1"/>
          <p:nvPr>
            <p:ph idx="2" type="subTitle"/>
          </p:nvPr>
        </p:nvSpPr>
        <p:spPr>
          <a:xfrm>
            <a:off x="457200" y="4559893"/>
            <a:ext cx="3659400" cy="215400"/>
          </a:xfrm>
          <a:prstGeom prst="rect">
            <a:avLst/>
          </a:prstGeom>
        </p:spPr>
        <p:txBody>
          <a:bodyPr anchorCtr="0" anchor="t" bIns="0" lIns="0" spcFirstLastPara="1" rIns="0" wrap="square" tIns="0">
            <a:spAutoFit/>
          </a:bodyPr>
          <a:lstStyle>
            <a:lvl1pPr indent="0" lvl="0" marL="0" marR="0" rtl="0" algn="l">
              <a:lnSpc>
                <a:spcPct val="100000"/>
              </a:lnSpc>
              <a:spcBef>
                <a:spcPts val="0"/>
              </a:spcBef>
              <a:spcAft>
                <a:spcPts val="0"/>
              </a:spcAft>
              <a:buNone/>
              <a:defRPr sz="1000">
                <a:solidFill>
                  <a:schemeClr val="lt1"/>
                </a:solidFill>
              </a:defRPr>
            </a:lvl1pPr>
            <a:lvl2pPr lvl="1" rtl="0">
              <a:spcBef>
                <a:spcPts val="0"/>
              </a:spcBef>
              <a:spcAft>
                <a:spcPts val="0"/>
              </a:spcAft>
              <a:buClr>
                <a:schemeClr val="lt1"/>
              </a:buClr>
              <a:buSzPts val="1000"/>
              <a:buNone/>
              <a:defRPr>
                <a:solidFill>
                  <a:schemeClr val="lt1"/>
                </a:solidFill>
              </a:defRPr>
            </a:lvl2pPr>
            <a:lvl3pPr lvl="2" rtl="0">
              <a:spcBef>
                <a:spcPts val="0"/>
              </a:spcBef>
              <a:spcAft>
                <a:spcPts val="0"/>
              </a:spcAft>
              <a:buClr>
                <a:schemeClr val="lt1"/>
              </a:buClr>
              <a:buSzPts val="1000"/>
              <a:buNone/>
              <a:defRPr sz="1000">
                <a:solidFill>
                  <a:schemeClr val="lt1"/>
                </a:solidFill>
              </a:defRPr>
            </a:lvl3pPr>
            <a:lvl4pPr lvl="3" rtl="0">
              <a:spcBef>
                <a:spcPts val="0"/>
              </a:spcBef>
              <a:spcAft>
                <a:spcPts val="0"/>
              </a:spcAft>
              <a:buClr>
                <a:schemeClr val="lt1"/>
              </a:buClr>
              <a:buSzPts val="1000"/>
              <a:buNone/>
              <a:defRPr sz="1000">
                <a:solidFill>
                  <a:schemeClr val="lt1"/>
                </a:solidFill>
              </a:defRPr>
            </a:lvl4pPr>
            <a:lvl5pPr lvl="4" rtl="0">
              <a:spcBef>
                <a:spcPts val="0"/>
              </a:spcBef>
              <a:spcAft>
                <a:spcPts val="0"/>
              </a:spcAft>
              <a:buClr>
                <a:schemeClr val="lt1"/>
              </a:buClr>
              <a:buSzPts val="1000"/>
              <a:buNone/>
              <a:defRPr>
                <a:solidFill>
                  <a:schemeClr val="lt1"/>
                </a:solidFill>
              </a:defRPr>
            </a:lvl5pPr>
            <a:lvl6pPr lvl="5" rtl="0">
              <a:spcBef>
                <a:spcPts val="0"/>
              </a:spcBef>
              <a:spcAft>
                <a:spcPts val="0"/>
              </a:spcAft>
              <a:buClr>
                <a:schemeClr val="lt1"/>
              </a:buClr>
              <a:buSzPts val="1000"/>
              <a:buNone/>
              <a:defRPr>
                <a:solidFill>
                  <a:schemeClr val="lt1"/>
                </a:solidFill>
              </a:defRPr>
            </a:lvl6pPr>
            <a:lvl7pPr lvl="6" rtl="0">
              <a:spcBef>
                <a:spcPts val="0"/>
              </a:spcBef>
              <a:spcAft>
                <a:spcPts val="0"/>
              </a:spcAft>
              <a:buClr>
                <a:schemeClr val="lt1"/>
              </a:buClr>
              <a:buSzPts val="1000"/>
              <a:buNone/>
              <a:defRPr sz="1000">
                <a:solidFill>
                  <a:schemeClr val="lt1"/>
                </a:solidFill>
              </a:defRPr>
            </a:lvl7pPr>
            <a:lvl8pPr lvl="7" rtl="0">
              <a:spcBef>
                <a:spcPts val="0"/>
              </a:spcBef>
              <a:spcAft>
                <a:spcPts val="0"/>
              </a:spcAft>
              <a:buClr>
                <a:schemeClr val="lt1"/>
              </a:buClr>
              <a:buSzPts val="1000"/>
              <a:buNone/>
              <a:defRPr sz="1000">
                <a:solidFill>
                  <a:schemeClr val="lt1"/>
                </a:solidFill>
              </a:defRPr>
            </a:lvl8pPr>
            <a:lvl9pPr lvl="8" rtl="0">
              <a:spcBef>
                <a:spcPts val="0"/>
              </a:spcBef>
              <a:spcAft>
                <a:spcPts val="0"/>
              </a:spcAft>
              <a:buClr>
                <a:schemeClr val="lt1"/>
              </a:buClr>
              <a:buSzPts val="1000"/>
              <a:buNone/>
              <a:defRPr sz="1000">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55" Type="http://schemas.openxmlformats.org/officeDocument/2006/relationships/slideLayout" Target="../slideLayouts/slideLayout55.xml"/><Relationship Id="rId10" Type="http://schemas.openxmlformats.org/officeDocument/2006/relationships/slideLayout" Target="../slideLayouts/slideLayout10.xml"/><Relationship Id="rId54" Type="http://schemas.openxmlformats.org/officeDocument/2006/relationships/slideLayout" Target="../slideLayouts/slideLayout54.xml"/><Relationship Id="rId13" Type="http://schemas.openxmlformats.org/officeDocument/2006/relationships/slideLayout" Target="../slideLayouts/slideLayout13.xml"/><Relationship Id="rId57" Type="http://schemas.openxmlformats.org/officeDocument/2006/relationships/theme" Target="../theme/theme2.xml"/><Relationship Id="rId12" Type="http://schemas.openxmlformats.org/officeDocument/2006/relationships/slideLayout" Target="../slideLayouts/slideLayout12.xml"/><Relationship Id="rId56" Type="http://schemas.openxmlformats.org/officeDocument/2006/relationships/slideLayout" Target="../slideLayouts/slideLayout5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445025"/>
            <a:ext cx="8229600" cy="572700"/>
          </a:xfrm>
          <a:prstGeom prst="rect">
            <a:avLst/>
          </a:prstGeom>
          <a:noFill/>
          <a:ln>
            <a:noFill/>
          </a:ln>
        </p:spPr>
        <p:txBody>
          <a:bodyPr anchorCtr="0" anchor="t" bIns="0" lIns="0" spcFirstLastPara="1" rIns="0" wrap="square" tIns="0">
            <a:spAutoFit/>
          </a:bodyPr>
          <a:lstStyle>
            <a:lvl1pPr lvl="0">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1pPr>
            <a:lvl2pPr lvl="1">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2pPr>
            <a:lvl3pPr lvl="2">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3pPr>
            <a:lvl4pPr lvl="3">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4pPr>
            <a:lvl5pPr lvl="4">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5pPr>
            <a:lvl6pPr lvl="5">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6pPr>
            <a:lvl7pPr lvl="6">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7pPr>
            <a:lvl8pPr lvl="7">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8pPr>
            <a:lvl9pPr lvl="8">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9pPr>
          </a:lstStyle>
          <a:p/>
        </p:txBody>
      </p:sp>
      <p:sp>
        <p:nvSpPr>
          <p:cNvPr id="7" name="Google Shape;7;p1"/>
          <p:cNvSpPr txBox="1"/>
          <p:nvPr>
            <p:ph idx="1" type="body"/>
          </p:nvPr>
        </p:nvSpPr>
        <p:spPr>
          <a:xfrm>
            <a:off x="457200" y="1152475"/>
            <a:ext cx="8229600" cy="2572200"/>
          </a:xfrm>
          <a:prstGeom prst="rect">
            <a:avLst/>
          </a:prstGeom>
          <a:noFill/>
          <a:ln>
            <a:noFill/>
          </a:ln>
        </p:spPr>
        <p:txBody>
          <a:bodyPr anchorCtr="0" anchor="t" bIns="0" lIns="0" spcFirstLastPara="1" rIns="0" wrap="square" tIns="0">
            <a:spAutoFit/>
          </a:bodyPr>
          <a:lstStyle>
            <a:lvl1pPr indent="-317500" lvl="0" marL="457200">
              <a:lnSpc>
                <a:spcPct val="115000"/>
              </a:lnSpc>
              <a:spcBef>
                <a:spcPts val="0"/>
              </a:spcBef>
              <a:spcAft>
                <a:spcPts val="0"/>
              </a:spcAft>
              <a:buClr>
                <a:schemeClr val="dk1"/>
              </a:buClr>
              <a:buSzPts val="1400"/>
              <a:buFont typeface="Lora"/>
              <a:buChar char="●"/>
              <a:defRPr>
                <a:solidFill>
                  <a:schemeClr val="dk1"/>
                </a:solidFill>
                <a:latin typeface="Lora"/>
                <a:ea typeface="Lora"/>
                <a:cs typeface="Lora"/>
                <a:sym typeface="Lora"/>
              </a:defRPr>
            </a:lvl1pPr>
            <a:lvl2pPr indent="-292100" lvl="1" marL="914400">
              <a:lnSpc>
                <a:spcPct val="115000"/>
              </a:lnSpc>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2pPr>
            <a:lvl3pPr indent="-279400" lvl="2" marL="1371600">
              <a:lnSpc>
                <a:spcPct val="115000"/>
              </a:lnSpc>
              <a:spcBef>
                <a:spcPts val="0"/>
              </a:spcBef>
              <a:spcAft>
                <a:spcPts val="0"/>
              </a:spcAft>
              <a:buClr>
                <a:schemeClr val="dk1"/>
              </a:buClr>
              <a:buSzPts val="800"/>
              <a:buFont typeface="Inter"/>
              <a:buChar char="■"/>
              <a:defRPr sz="800">
                <a:solidFill>
                  <a:schemeClr val="dk1"/>
                </a:solidFill>
                <a:latin typeface="Inter"/>
                <a:ea typeface="Inter"/>
                <a:cs typeface="Inter"/>
                <a:sym typeface="Inter"/>
              </a:defRPr>
            </a:lvl3pPr>
            <a:lvl4pPr indent="-304800" lvl="3" marL="182880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4pPr>
            <a:lvl5pPr indent="-292100" lvl="4" marL="2286000">
              <a:lnSpc>
                <a:spcPct val="115000"/>
              </a:lnSpc>
              <a:spcBef>
                <a:spcPts val="0"/>
              </a:spcBef>
              <a:spcAft>
                <a:spcPts val="0"/>
              </a:spcAft>
              <a:buClr>
                <a:schemeClr val="dk1"/>
              </a:buClr>
              <a:buSzPts val="1000"/>
              <a:buFont typeface="Lora"/>
              <a:buChar char="○"/>
              <a:defRPr sz="1000">
                <a:solidFill>
                  <a:schemeClr val="dk1"/>
                </a:solidFill>
                <a:latin typeface="Lora"/>
                <a:ea typeface="Lora"/>
                <a:cs typeface="Lora"/>
                <a:sym typeface="Lora"/>
              </a:defRPr>
            </a:lvl5pPr>
            <a:lvl6pPr indent="-292100" lvl="5" marL="2743200">
              <a:lnSpc>
                <a:spcPct val="115000"/>
              </a:lnSpc>
              <a:spcBef>
                <a:spcPts val="0"/>
              </a:spcBef>
              <a:spcAft>
                <a:spcPts val="0"/>
              </a:spcAft>
              <a:buClr>
                <a:schemeClr val="dk1"/>
              </a:buClr>
              <a:buSzPts val="1000"/>
              <a:buFont typeface="Lora"/>
              <a:buChar char="■"/>
              <a:defRPr b="1" i="1" sz="1000">
                <a:solidFill>
                  <a:schemeClr val="dk1"/>
                </a:solidFill>
                <a:latin typeface="Lora"/>
                <a:ea typeface="Lora"/>
                <a:cs typeface="Lora"/>
                <a:sym typeface="Lora"/>
              </a:defRPr>
            </a:lvl6pPr>
            <a:lvl7pPr indent="-304800" lvl="6" marL="3200400">
              <a:lnSpc>
                <a:spcPct val="115000"/>
              </a:lnSpc>
              <a:spcBef>
                <a:spcPts val="0"/>
              </a:spcBef>
              <a:spcAft>
                <a:spcPts val="0"/>
              </a:spcAft>
              <a:buClr>
                <a:schemeClr val="dk1"/>
              </a:buClr>
              <a:buSzPts val="1200"/>
              <a:buFont typeface="Inter"/>
              <a:buChar char="●"/>
              <a:defRPr b="1" sz="1200">
                <a:solidFill>
                  <a:schemeClr val="dk1"/>
                </a:solidFill>
                <a:latin typeface="Inter"/>
                <a:ea typeface="Inter"/>
                <a:cs typeface="Inter"/>
                <a:sym typeface="Inter"/>
              </a:defRPr>
            </a:lvl7pPr>
            <a:lvl8pPr indent="-317500" lvl="7" marL="36576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279400" lvl="8" marL="4114800">
              <a:lnSpc>
                <a:spcPct val="115000"/>
              </a:lnSpc>
              <a:spcBef>
                <a:spcPts val="0"/>
              </a:spcBef>
              <a:spcAft>
                <a:spcPts val="0"/>
              </a:spcAft>
              <a:buClr>
                <a:schemeClr val="dk1"/>
              </a:buClr>
              <a:buSzPts val="800"/>
              <a:buFont typeface="Lora"/>
              <a:buChar char="■"/>
              <a:defRPr sz="800">
                <a:solidFill>
                  <a:schemeClr val="dk1"/>
                </a:solidFill>
                <a:latin typeface="Lora"/>
                <a:ea typeface="Lora"/>
                <a:cs typeface="Lora"/>
                <a:sym typeface="Lora"/>
              </a:defRPr>
            </a:lvl9pPr>
          </a:lstStyle>
          <a:p/>
        </p:txBody>
      </p:sp>
      <p:sp>
        <p:nvSpPr>
          <p:cNvPr id="8" name="Google Shape;8;p1"/>
          <p:cNvSpPr txBox="1"/>
          <p:nvPr>
            <p:ph idx="12" type="sldNum"/>
          </p:nvPr>
        </p:nvSpPr>
        <p:spPr>
          <a:xfrm>
            <a:off x="8138100" y="4663222"/>
            <a:ext cx="548700" cy="307800"/>
          </a:xfrm>
          <a:prstGeom prst="rect">
            <a:avLst/>
          </a:prstGeom>
          <a:noFill/>
          <a:ln>
            <a:noFill/>
          </a:ln>
        </p:spPr>
        <p:txBody>
          <a:bodyPr anchorCtr="0" anchor="ctr" bIns="91425" lIns="0" spcFirstLastPara="1" rIns="0" wrap="square" tIns="91425">
            <a:spAutoFit/>
          </a:bodyPr>
          <a:lstStyle>
            <a:lvl1pPr lvl="0" algn="r">
              <a:buNone/>
              <a:defRPr sz="800">
                <a:solidFill>
                  <a:schemeClr val="dk1"/>
                </a:solidFill>
                <a:latin typeface="Inter"/>
                <a:ea typeface="Inter"/>
                <a:cs typeface="Inter"/>
                <a:sym typeface="Inter"/>
              </a:defRPr>
            </a:lvl1pPr>
            <a:lvl2pPr lvl="1" algn="r">
              <a:buNone/>
              <a:defRPr sz="800">
                <a:solidFill>
                  <a:schemeClr val="dk1"/>
                </a:solidFill>
                <a:latin typeface="Inter"/>
                <a:ea typeface="Inter"/>
                <a:cs typeface="Inter"/>
                <a:sym typeface="Inter"/>
              </a:defRPr>
            </a:lvl2pPr>
            <a:lvl3pPr lvl="2" algn="r">
              <a:buNone/>
              <a:defRPr sz="800">
                <a:solidFill>
                  <a:schemeClr val="dk1"/>
                </a:solidFill>
                <a:latin typeface="Inter"/>
                <a:ea typeface="Inter"/>
                <a:cs typeface="Inter"/>
                <a:sym typeface="Inter"/>
              </a:defRPr>
            </a:lvl3pPr>
            <a:lvl4pPr lvl="3" algn="r">
              <a:buNone/>
              <a:defRPr sz="800">
                <a:solidFill>
                  <a:schemeClr val="dk1"/>
                </a:solidFill>
                <a:latin typeface="Inter"/>
                <a:ea typeface="Inter"/>
                <a:cs typeface="Inter"/>
                <a:sym typeface="Inter"/>
              </a:defRPr>
            </a:lvl4pPr>
            <a:lvl5pPr lvl="4" algn="r">
              <a:buNone/>
              <a:defRPr sz="800">
                <a:solidFill>
                  <a:schemeClr val="dk1"/>
                </a:solidFill>
                <a:latin typeface="Inter"/>
                <a:ea typeface="Inter"/>
                <a:cs typeface="Inter"/>
                <a:sym typeface="Inter"/>
              </a:defRPr>
            </a:lvl5pPr>
            <a:lvl6pPr lvl="5" algn="r">
              <a:buNone/>
              <a:defRPr sz="800">
                <a:solidFill>
                  <a:schemeClr val="dk1"/>
                </a:solidFill>
                <a:latin typeface="Inter"/>
                <a:ea typeface="Inter"/>
                <a:cs typeface="Inter"/>
                <a:sym typeface="Inter"/>
              </a:defRPr>
            </a:lvl6pPr>
            <a:lvl7pPr lvl="6" algn="r">
              <a:buNone/>
              <a:defRPr sz="800">
                <a:solidFill>
                  <a:schemeClr val="dk1"/>
                </a:solidFill>
                <a:latin typeface="Inter"/>
                <a:ea typeface="Inter"/>
                <a:cs typeface="Inter"/>
                <a:sym typeface="Inter"/>
              </a:defRPr>
            </a:lvl7pPr>
            <a:lvl8pPr lvl="7" algn="r">
              <a:buNone/>
              <a:defRPr sz="800">
                <a:solidFill>
                  <a:schemeClr val="dk1"/>
                </a:solidFill>
                <a:latin typeface="Inter"/>
                <a:ea typeface="Inter"/>
                <a:cs typeface="Inter"/>
                <a:sym typeface="Inter"/>
              </a:defRPr>
            </a:lvl8pPr>
            <a:lvl9pPr lvl="8" algn="r">
              <a:buNone/>
              <a:defRPr sz="800">
                <a:solidFill>
                  <a:schemeClr val="dk1"/>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E46962"/>
          </p15:clr>
        </p15:guide>
        <p15:guide id="2" pos="5472">
          <p15:clr>
            <a:srgbClr val="E46962"/>
          </p15:clr>
        </p15:guide>
        <p15:guide id="3" orient="horz" pos="288">
          <p15:clr>
            <a:srgbClr val="E46962"/>
          </p15:clr>
        </p15:guide>
        <p15:guide id="4" orient="horz" pos="2952">
          <p15:clr>
            <a:srgbClr val="E46962"/>
          </p15:clr>
        </p15:guide>
        <p15:guide id="5" orient="horz" pos="1620">
          <p15:clr>
            <a:srgbClr val="E46962"/>
          </p15:clr>
        </p15:guide>
        <p15:guide id="6" pos="2880">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github.com/ElliotFriend/ye-olde-guestbook/blob/main/contracts/ye_olde_guestbook/src/lib.r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github.com/ElliotFriend/ye-olde-guestbook/blob/main/contracts/ye_olde_guestbook/src/lib.r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github.com/ElliotFriend/ye-olde-guestbook/blob/main/contracts/ye_olde_guestbook/src/lib.r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github.com/ElliotFriend/ye-olde-guestbook/blob/main/contracts/ye_olde_guestbook/src/lib.r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developers.stellar.org/docs/build/apps/guestbook/smart-contract#claim_donations" TargetMode="External"/><Relationship Id="rId4" Type="http://schemas.openxmlformats.org/officeDocument/2006/relationships/hyperlink" Target="https://github.com/ElliotFriend/ye-olde-guestbook/blob/main/contracts/ye_olde_guestbook/src/lib.r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s://github.com/ElliotFriend/ye-olde-guestbook/blob/main/contracts/ye_olde_guestbook/src/lib.r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s://github.com/ElliotFriend/ye-olde-guestbook/blob/main/contracts/ye_olde_guestbook/src/lib.r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s://github.com/ElliotFriend/ye-olde-guestbook/blob/main/contracts/ye_olde_guestbook/src/lib.r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hyperlink" Target="https://testnet.launchtube.xyz/gen" TargetMode="External"/><Relationship Id="rId4" Type="http://schemas.openxmlformats.org/officeDocument/2006/relationships/hyperlink" Target="https://www.mercurydata.app"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hyperlink" Target="https://github.com/ElliotFriend/ye-olde-guestbook/blob/main/src/lib/passkeyClient.t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hyperlink" Target="https://github.com/ElliotFriend/ye-olde-guestbook/blob/main/src/lib/passkeyClient.ts"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hyperlink" Target="https://github.com/ElliotFriend/ye-olde-guestbook/blob/main/src/lib/passkeyClient.t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hyperlink" Target="https://github.com/ElliotFriend/ye-olde-guestbook/blob/main/src/lib/passkeyClient.ts"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hyperlink" Target="https://github.com/ElliotFriend/ye-olde-guestbook/blob/main/src/lib/server/getLedgerEntries.ts"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hyperlink" Target="https://github.com/ElliotFriend/ye-olde-guestbook/blob/main/src/routes/read/%2Bpage.server.ts"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hyperlink" Target="https://github.com/ElliotFriend/ye-olde-guestbook/blob/main/src/routes/read/%2Bpage.svelt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hyperlink" Target="https://ye-olde-guestbook.vercel.app" TargetMode="External"/><Relationship Id="rId5" Type="http://schemas.openxmlformats.org/officeDocument/2006/relationships/hyperlink" Target="https://developers.stellar.org/docs/build/apps/guestbook"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hyperlink" Target="https://github.com/ElliotFriend/ye-olde-guestbook/blob/main/src/lib/components/GuestbookMessage.svelte"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hyperlink" Target="https://github.com/ElliotFriend/ye-olde-guestbook/blob/main/src/lib/components/ConnectButtons.svelte" TargetMode="External"/><Relationship Id="rId4"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6.png"/><Relationship Id="rId4" Type="http://schemas.openxmlformats.org/officeDocument/2006/relationships/hyperlink" Target="https://ye-olde-guestbook.vercel.app" TargetMode="External"/><Relationship Id="rId5" Type="http://schemas.openxmlformats.org/officeDocument/2006/relationships/hyperlink" Target="https://developers.stellar.org/docs/build/apps/guestbook" TargetMode="External"/><Relationship Id="rId6" Type="http://schemas.openxmlformats.org/officeDocument/2006/relationships/hyperlink" Target="https://github.com/ElliotFriend/ye-olde-guestbook"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44.xml"/><Relationship Id="rId3" Type="http://schemas.openxmlformats.org/officeDocument/2006/relationships/image" Target="../media/image9.png"/><Relationship Id="rId4" Type="http://schemas.openxmlformats.org/officeDocument/2006/relationships/image" Target="../media/image19.png"/><Relationship Id="rId9" Type="http://schemas.openxmlformats.org/officeDocument/2006/relationships/image" Target="../media/image12.png"/><Relationship Id="rId5" Type="http://schemas.openxmlformats.org/officeDocument/2006/relationships/hyperlink" Target="https://stellar.org/" TargetMode="External"/><Relationship Id="rId6" Type="http://schemas.openxmlformats.org/officeDocument/2006/relationships/hyperlink" Target="https://www.facebook.com/stellarfoundation/" TargetMode="External"/><Relationship Id="rId7" Type="http://schemas.openxmlformats.org/officeDocument/2006/relationships/image" Target="../media/image11.png"/><Relationship Id="rId8" Type="http://schemas.openxmlformats.org/officeDocument/2006/relationships/hyperlink" Target="https://www.linkedin.com/company/stellar-development-foundation/" TargetMode="External"/><Relationship Id="rId11" Type="http://schemas.openxmlformats.org/officeDocument/2006/relationships/image" Target="../media/image10.png"/><Relationship Id="rId10" Type="http://schemas.openxmlformats.org/officeDocument/2006/relationships/hyperlink" Target="https://discord.com/invite/nKz9Dyu" TargetMode="External"/><Relationship Id="rId13" Type="http://schemas.openxmlformats.org/officeDocument/2006/relationships/hyperlink" Target="https://www.instagram.com/stellarorg/?hl=en" TargetMode="External"/><Relationship Id="rId12" Type="http://schemas.openxmlformats.org/officeDocument/2006/relationships/image" Target="../media/image13.png"/><Relationship Id="rId15" Type="http://schemas.openxmlformats.org/officeDocument/2006/relationships/hyperlink" Target="https://twitter.com/stellarorg?lang=en" TargetMode="External"/><Relationship Id="rId14" Type="http://schemas.openxmlformats.org/officeDocument/2006/relationships/image" Target="../media/image15.png"/><Relationship Id="rId16"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hyperlink" Target="https://ye-olde-guestbook.vercel.app" TargetMode="External"/><Relationship Id="rId5" Type="http://schemas.openxmlformats.org/officeDocument/2006/relationships/hyperlink" Target="https://developers.stellar.org/docs/build/apps/guestbook"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pic>
        <p:nvPicPr>
          <p:cNvPr id="549" name="Google Shape;549;p58"/>
          <p:cNvPicPr preferRelativeResize="0"/>
          <p:nvPr/>
        </p:nvPicPr>
        <p:blipFill rotWithShape="1">
          <a:blip r:embed="rId3">
            <a:alphaModFix/>
          </a:blip>
          <a:srcRect b="15877" l="0" r="22582" t="18784"/>
          <a:stretch/>
        </p:blipFill>
        <p:spPr>
          <a:xfrm>
            <a:off x="0" y="0"/>
            <a:ext cx="9143997" cy="5143501"/>
          </a:xfrm>
          <a:prstGeom prst="rect">
            <a:avLst/>
          </a:prstGeom>
          <a:noFill/>
          <a:ln>
            <a:noFill/>
          </a:ln>
        </p:spPr>
      </p:pic>
      <p:pic>
        <p:nvPicPr>
          <p:cNvPr id="550" name="Google Shape;550;p58"/>
          <p:cNvPicPr preferRelativeResize="0"/>
          <p:nvPr/>
        </p:nvPicPr>
        <p:blipFill>
          <a:blip r:embed="rId4">
            <a:alphaModFix/>
          </a:blip>
          <a:stretch>
            <a:fillRect/>
          </a:stretch>
        </p:blipFill>
        <p:spPr>
          <a:xfrm>
            <a:off x="-382442" y="2558446"/>
            <a:ext cx="5309573" cy="904175"/>
          </a:xfrm>
          <a:prstGeom prst="rect">
            <a:avLst/>
          </a:prstGeom>
          <a:noFill/>
          <a:ln>
            <a:noFill/>
          </a:ln>
        </p:spPr>
      </p:pic>
      <p:sp>
        <p:nvSpPr>
          <p:cNvPr id="551" name="Google Shape;551;p58"/>
          <p:cNvSpPr txBox="1"/>
          <p:nvPr>
            <p:ph type="title"/>
          </p:nvPr>
        </p:nvSpPr>
        <p:spPr>
          <a:xfrm>
            <a:off x="457200" y="1589475"/>
            <a:ext cx="5025600" cy="1146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GUESTBOOK DEMO DAPP WALKTHROUGH</a:t>
            </a:r>
            <a:endParaRPr/>
          </a:p>
        </p:txBody>
      </p:sp>
      <p:sp>
        <p:nvSpPr>
          <p:cNvPr id="552" name="Google Shape;552;p58"/>
          <p:cNvSpPr txBox="1"/>
          <p:nvPr>
            <p:ph idx="12" type="sldNum"/>
          </p:nvPr>
        </p:nvSpPr>
        <p:spPr>
          <a:xfrm>
            <a:off x="5027425" y="4519850"/>
            <a:ext cx="3659400" cy="2769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r>
              <a:rPr lang="en"/>
              <a:t>Confidential • All rights reserved © 2024 Stellar Development Foundation</a:t>
            </a:r>
            <a:endParaRPr/>
          </a:p>
        </p:txBody>
      </p:sp>
      <p:pic>
        <p:nvPicPr>
          <p:cNvPr id="553" name="Google Shape;553;p58"/>
          <p:cNvPicPr preferRelativeResize="0"/>
          <p:nvPr/>
        </p:nvPicPr>
        <p:blipFill rotWithShape="1">
          <a:blip r:embed="rId5">
            <a:alphaModFix/>
          </a:blip>
          <a:srcRect b="0" l="0" r="0" t="0"/>
          <a:stretch/>
        </p:blipFill>
        <p:spPr>
          <a:xfrm>
            <a:off x="374104" y="376704"/>
            <a:ext cx="1126074" cy="402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67"/>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 OVERVIEW</a:t>
            </a:r>
            <a:endParaRPr/>
          </a:p>
        </p:txBody>
      </p:sp>
      <p:sp>
        <p:nvSpPr>
          <p:cNvPr id="670" name="Google Shape;670;p67"/>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671" name="Google Shape;671;p67"/>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672" name="Google Shape;672;p67"/>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673" name="Google Shape;673;p67"/>
          <p:cNvSpPr txBox="1"/>
          <p:nvPr/>
        </p:nvSpPr>
        <p:spPr>
          <a:xfrm>
            <a:off x="464350" y="1189200"/>
            <a:ext cx="5364900" cy="30681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sz="1200">
                <a:solidFill>
                  <a:schemeClr val="dk1"/>
                </a:solidFill>
                <a:latin typeface="Inter"/>
                <a:ea typeface="Inter"/>
                <a:cs typeface="Inter"/>
                <a:sym typeface="Inter"/>
              </a:rPr>
              <a:t>The guestbook smart contract consists of five functions:</a:t>
            </a:r>
            <a:endParaRPr sz="1200">
              <a:solidFill>
                <a:schemeClr val="dk1"/>
              </a:solidFill>
              <a:latin typeface="Inter"/>
              <a:ea typeface="Inter"/>
              <a:cs typeface="Inter"/>
              <a:sym typeface="Inter"/>
            </a:endParaRPr>
          </a:p>
          <a:p>
            <a:pPr indent="-304800" lvl="0" marL="457200" rtl="0" algn="l">
              <a:lnSpc>
                <a:spcPct val="150000"/>
              </a:lnSpc>
              <a:spcBef>
                <a:spcPts val="1600"/>
              </a:spcBef>
              <a:spcAft>
                <a:spcPts val="0"/>
              </a:spcAft>
              <a:buClr>
                <a:schemeClr val="dk1"/>
              </a:buClr>
              <a:buSzPts val="1200"/>
              <a:buFont typeface="Inter"/>
              <a:buChar char="●"/>
            </a:pPr>
            <a:r>
              <a:rPr b="1" lang="en" sz="1200">
                <a:solidFill>
                  <a:schemeClr val="dk1"/>
                </a:solidFill>
                <a:latin typeface="Inter"/>
                <a:ea typeface="Inter"/>
                <a:cs typeface="Inter"/>
                <a:sym typeface="Inter"/>
              </a:rPr>
              <a:t>w</a:t>
            </a:r>
            <a:r>
              <a:rPr b="1" lang="en" sz="1200">
                <a:solidFill>
                  <a:schemeClr val="dk1"/>
                </a:solidFill>
                <a:latin typeface="Inter"/>
                <a:ea typeface="Inter"/>
                <a:cs typeface="Inter"/>
                <a:sym typeface="Inter"/>
              </a:rPr>
              <a:t>rite_message</a:t>
            </a:r>
            <a:r>
              <a:rPr lang="en" sz="1200">
                <a:solidFill>
                  <a:schemeClr val="dk1"/>
                </a:solidFill>
                <a:latin typeface="Inter"/>
                <a:ea typeface="Inter"/>
                <a:cs typeface="Inter"/>
                <a:sym typeface="Inter"/>
              </a:rPr>
              <a:t>: </a:t>
            </a:r>
            <a:r>
              <a:rPr lang="en" sz="1200"/>
              <a:t>This function will allow a message to be written in the guestbook.</a:t>
            </a:r>
            <a:endParaRPr sz="1200"/>
          </a:p>
          <a:p>
            <a:pPr indent="-304800" lvl="0" marL="457200" rtl="0" algn="l">
              <a:lnSpc>
                <a:spcPct val="150000"/>
              </a:lnSpc>
              <a:spcBef>
                <a:spcPts val="0"/>
              </a:spcBef>
              <a:spcAft>
                <a:spcPts val="0"/>
              </a:spcAft>
              <a:buSzPts val="1200"/>
              <a:buChar char="●"/>
            </a:pPr>
            <a:r>
              <a:rPr b="1" lang="en" sz="1200"/>
              <a:t>e</a:t>
            </a:r>
            <a:r>
              <a:rPr b="1" lang="en" sz="1200"/>
              <a:t>dit_message</a:t>
            </a:r>
            <a:r>
              <a:rPr lang="en" sz="1200"/>
              <a:t>: This function makes it possible for a user to edit an already existing message.</a:t>
            </a:r>
            <a:endParaRPr sz="1200"/>
          </a:p>
          <a:p>
            <a:pPr indent="-304800" lvl="0" marL="457200" rtl="0" algn="l">
              <a:lnSpc>
                <a:spcPct val="150000"/>
              </a:lnSpc>
              <a:spcBef>
                <a:spcPts val="0"/>
              </a:spcBef>
              <a:spcAft>
                <a:spcPts val="0"/>
              </a:spcAft>
              <a:buSzPts val="1200"/>
              <a:buChar char="●"/>
            </a:pPr>
            <a:r>
              <a:rPr b="1" lang="en" sz="1200"/>
              <a:t>r</a:t>
            </a:r>
            <a:r>
              <a:rPr b="1" lang="en" sz="1200"/>
              <a:t>ead_message</a:t>
            </a:r>
            <a:r>
              <a:rPr lang="en" sz="1200"/>
              <a:t>: Reading a message is as simple as querying the contract's persistent storage.</a:t>
            </a:r>
            <a:endParaRPr sz="1200"/>
          </a:p>
          <a:p>
            <a:pPr indent="-304800" lvl="0" marL="457200" rtl="0" algn="l">
              <a:lnSpc>
                <a:spcPct val="150000"/>
              </a:lnSpc>
              <a:spcBef>
                <a:spcPts val="0"/>
              </a:spcBef>
              <a:spcAft>
                <a:spcPts val="0"/>
              </a:spcAft>
              <a:buSzPts val="1200"/>
              <a:buChar char="●"/>
            </a:pPr>
            <a:r>
              <a:rPr b="1" lang="en" sz="1200"/>
              <a:t>r</a:t>
            </a:r>
            <a:r>
              <a:rPr b="1" lang="en" sz="1200"/>
              <a:t>ead_latest</a:t>
            </a:r>
            <a:r>
              <a:rPr lang="en" sz="1200"/>
              <a:t>: Call this </a:t>
            </a:r>
            <a:r>
              <a:rPr lang="en" sz="1200"/>
              <a:t>function</a:t>
            </a:r>
            <a:r>
              <a:rPr lang="en" sz="1200"/>
              <a:t> to show the latest message without knowing the message ID.</a:t>
            </a:r>
            <a:endParaRPr sz="1200"/>
          </a:p>
          <a:p>
            <a:pPr indent="-304800" lvl="0" marL="457200" rtl="0" algn="l">
              <a:lnSpc>
                <a:spcPct val="150000"/>
              </a:lnSpc>
              <a:spcBef>
                <a:spcPts val="0"/>
              </a:spcBef>
              <a:spcAft>
                <a:spcPts val="0"/>
              </a:spcAft>
              <a:buSzPts val="1200"/>
              <a:buChar char="●"/>
            </a:pPr>
            <a:r>
              <a:rPr b="1" lang="en" sz="1200"/>
              <a:t>c</a:t>
            </a:r>
            <a:r>
              <a:rPr b="1" lang="en" sz="1200"/>
              <a:t>laim_donations</a:t>
            </a:r>
            <a:r>
              <a:rPr lang="en" sz="1200"/>
              <a:t>: This function allows users to make a donation.</a:t>
            </a:r>
            <a:endParaRPr sz="1200"/>
          </a:p>
        </p:txBody>
      </p:sp>
      <p:pic>
        <p:nvPicPr>
          <p:cNvPr id="674" name="Google Shape;674;p67"/>
          <p:cNvPicPr preferRelativeResize="0"/>
          <p:nvPr/>
        </p:nvPicPr>
        <p:blipFill>
          <a:blip r:embed="rId3">
            <a:alphaModFix/>
          </a:blip>
          <a:stretch>
            <a:fillRect/>
          </a:stretch>
        </p:blipFill>
        <p:spPr>
          <a:xfrm>
            <a:off x="5973677" y="1408592"/>
            <a:ext cx="2906549" cy="2906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68"/>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680" name="Google Shape;680;p68"/>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a:t>
            </a:r>
            <a:endParaRPr/>
          </a:p>
        </p:txBody>
      </p:sp>
      <p:sp>
        <p:nvSpPr>
          <p:cNvPr id="681" name="Google Shape;681;p68"/>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682" name="Google Shape;682;p68"/>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683" name="Google Shape;683;p68"/>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684" name="Google Shape;684;p68"/>
          <p:cNvSpPr txBox="1"/>
          <p:nvPr/>
        </p:nvSpPr>
        <p:spPr>
          <a:xfrm>
            <a:off x="464350" y="1036800"/>
            <a:ext cx="4013400" cy="36582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w</a:t>
            </a:r>
            <a:r>
              <a:rPr lang="en" sz="1600">
                <a:solidFill>
                  <a:schemeClr val="dk1"/>
                </a:solidFill>
                <a:latin typeface="Courier New"/>
                <a:ea typeface="Courier New"/>
                <a:cs typeface="Courier New"/>
                <a:sym typeface="Courier New"/>
              </a:rPr>
              <a:t>rite_message</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lnSpc>
                <a:spcPct val="100000"/>
              </a:lnSpc>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author</a:t>
            </a:r>
            <a:r>
              <a:rPr lang="en" sz="1100">
                <a:solidFill>
                  <a:schemeClr val="dk1"/>
                </a:solidFill>
                <a:latin typeface="Inter"/>
                <a:ea typeface="Inter"/>
                <a:cs typeface="Inter"/>
                <a:sym typeface="Inter"/>
              </a:rPr>
              <a:t>: The Address of the user</a:t>
            </a:r>
            <a:endParaRPr sz="1100">
              <a:solidFill>
                <a:schemeClr val="dk1"/>
              </a:solidFill>
              <a:latin typeface="Inter"/>
              <a:ea typeface="Inter"/>
              <a:cs typeface="Inter"/>
              <a:sym typeface="Inter"/>
            </a:endParaRPr>
          </a:p>
          <a:p>
            <a:pPr indent="-298450" lvl="0" marL="457200" rtl="0" algn="l">
              <a:lnSpc>
                <a:spcPct val="100000"/>
              </a:lnSpc>
              <a:spcBef>
                <a:spcPts val="0"/>
              </a:spcBef>
              <a:spcAft>
                <a:spcPts val="0"/>
              </a:spcAft>
              <a:buClr>
                <a:schemeClr val="dk1"/>
              </a:buClr>
              <a:buSzPts val="1100"/>
              <a:buFont typeface="Inter"/>
              <a:buChar char="●"/>
            </a:pPr>
            <a:r>
              <a:rPr b="1" lang="en" sz="1100">
                <a:solidFill>
                  <a:schemeClr val="dk1"/>
                </a:solidFill>
                <a:latin typeface="Inter"/>
                <a:ea typeface="Inter"/>
                <a:cs typeface="Inter"/>
                <a:sym typeface="Inter"/>
              </a:rPr>
              <a:t>title</a:t>
            </a:r>
            <a:r>
              <a:rPr lang="en" sz="1100">
                <a:solidFill>
                  <a:schemeClr val="dk1"/>
                </a:solidFill>
                <a:latin typeface="Inter"/>
                <a:ea typeface="Inter"/>
                <a:cs typeface="Inter"/>
                <a:sym typeface="Inter"/>
              </a:rPr>
              <a:t>: The title of the guestbook message</a:t>
            </a:r>
            <a:endParaRPr sz="1100">
              <a:solidFill>
                <a:schemeClr val="dk1"/>
              </a:solidFill>
              <a:latin typeface="Inter"/>
              <a:ea typeface="Inter"/>
              <a:cs typeface="Inter"/>
              <a:sym typeface="Inter"/>
            </a:endParaRPr>
          </a:p>
          <a:p>
            <a:pPr indent="-298450" lvl="0" marL="457200" rtl="0" algn="l">
              <a:lnSpc>
                <a:spcPct val="100000"/>
              </a:lnSpc>
              <a:spcBef>
                <a:spcPts val="0"/>
              </a:spcBef>
              <a:spcAft>
                <a:spcPts val="0"/>
              </a:spcAft>
              <a:buClr>
                <a:schemeClr val="dk1"/>
              </a:buClr>
              <a:buSzPts val="1100"/>
              <a:buFont typeface="Inter"/>
              <a:buChar char="●"/>
            </a:pPr>
            <a:r>
              <a:rPr b="1" lang="en" sz="1100">
                <a:solidFill>
                  <a:schemeClr val="dk1"/>
                </a:solidFill>
                <a:latin typeface="Inter"/>
                <a:ea typeface="Inter"/>
                <a:cs typeface="Inter"/>
                <a:sym typeface="Inter"/>
              </a:rPr>
              <a:t>text</a:t>
            </a:r>
            <a:r>
              <a:rPr lang="en" sz="1100">
                <a:solidFill>
                  <a:schemeClr val="dk1"/>
                </a:solidFill>
                <a:latin typeface="Inter"/>
                <a:ea typeface="Inter"/>
                <a:cs typeface="Inter"/>
                <a:sym typeface="Inter"/>
              </a:rPr>
              <a:t>: The guestbook message</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a:t>
            </a:r>
            <a:r>
              <a:rPr i="1" lang="en" sz="1100">
                <a:solidFill>
                  <a:schemeClr val="dk1"/>
                </a:solidFill>
                <a:latin typeface="Inter"/>
                <a:ea typeface="Inter"/>
                <a:cs typeface="Inter"/>
                <a:sym typeface="Inter"/>
              </a:rPr>
              <a:t>write_message</a:t>
            </a:r>
            <a:r>
              <a:rPr lang="en" sz="1100">
                <a:solidFill>
                  <a:schemeClr val="dk1"/>
                </a:solidFill>
                <a:latin typeface="Inter"/>
                <a:ea typeface="Inter"/>
                <a:cs typeface="Inter"/>
                <a:sym typeface="Inter"/>
              </a:rPr>
              <a:t> function is used to add a new message to the guestbook.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First, the function checks if the title and text parameters are not empty, and then if the user is authorized to write a message.</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An instance of the </a:t>
            </a:r>
            <a:r>
              <a:rPr lang="en" sz="1100">
                <a:solidFill>
                  <a:schemeClr val="dk1"/>
                </a:solidFill>
                <a:latin typeface="Courier New"/>
                <a:ea typeface="Courier New"/>
                <a:cs typeface="Courier New"/>
                <a:sym typeface="Courier New"/>
              </a:rPr>
              <a:t>Message</a:t>
            </a:r>
            <a:r>
              <a:rPr lang="en" sz="1100">
                <a:solidFill>
                  <a:schemeClr val="dk1"/>
                </a:solidFill>
                <a:latin typeface="Inter"/>
                <a:ea typeface="Inter"/>
                <a:cs typeface="Inter"/>
                <a:sym typeface="Inter"/>
              </a:rPr>
              <a:t> struct is created with the message data, including the author and current ledger sequence number, and stored with the utility function </a:t>
            </a:r>
            <a:r>
              <a:rPr i="1" lang="en" sz="1100">
                <a:solidFill>
                  <a:schemeClr val="dk1"/>
                </a:solidFill>
                <a:latin typeface="Inter"/>
                <a:ea typeface="Inter"/>
                <a:cs typeface="Inter"/>
                <a:sym typeface="Inter"/>
              </a:rPr>
              <a:t>save_message()</a:t>
            </a:r>
            <a:r>
              <a:rPr lang="en" sz="1100">
                <a:solidFill>
                  <a:schemeClr val="dk1"/>
                </a:solidFill>
                <a:latin typeface="Inter"/>
                <a:ea typeface="Inter"/>
                <a:cs typeface="Inter"/>
                <a:sym typeface="Inter"/>
              </a:rPr>
              <a:t>. </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lang="en" sz="1100" u="sng">
                <a:solidFill>
                  <a:schemeClr val="hlink"/>
                </a:solidFill>
                <a:latin typeface="Inter"/>
                <a:ea typeface="Inter"/>
                <a:cs typeface="Inter"/>
                <a:sym typeface="Inter"/>
                <a:hlinkClick r:id="rId3"/>
              </a:rPr>
              <a:t>Source Code</a:t>
            </a:r>
            <a:endParaRPr sz="1100">
              <a:solidFill>
                <a:schemeClr val="dk1"/>
              </a:solidFill>
              <a:latin typeface="Inter"/>
              <a:ea typeface="Inter"/>
              <a:cs typeface="Inter"/>
              <a:sym typeface="Inter"/>
            </a:endParaRPr>
          </a:p>
        </p:txBody>
      </p:sp>
      <p:sp>
        <p:nvSpPr>
          <p:cNvPr id="685" name="Google Shape;685;p68"/>
          <p:cNvSpPr txBox="1"/>
          <p:nvPr/>
        </p:nvSpPr>
        <p:spPr>
          <a:xfrm>
            <a:off x="4760275" y="701550"/>
            <a:ext cx="4174200" cy="37404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pub</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fn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write_message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author</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Address</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title</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String</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text</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String</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 </a:t>
            </a:r>
            <a:r>
              <a:rPr lang="en" sz="1100">
                <a:solidFill>
                  <a:srgbClr val="D4D4D4"/>
                </a:solidFill>
                <a:highlight>
                  <a:schemeClr val="dk1"/>
                </a:highlight>
                <a:latin typeface="Courier New"/>
                <a:ea typeface="Courier New"/>
                <a:cs typeface="Courier New"/>
                <a:sym typeface="Courier New"/>
              </a:rPr>
              <a:t>-&gt;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Result</a:t>
            </a:r>
            <a:r>
              <a:rPr lang="en" sz="1100">
                <a:solidFill>
                  <a:srgbClr val="CCCCCC"/>
                </a:solidFill>
                <a:highlight>
                  <a:schemeClr val="dk1"/>
                </a:highlight>
                <a:latin typeface="Courier New"/>
                <a:ea typeface="Courier New"/>
                <a:cs typeface="Courier New"/>
                <a:sym typeface="Courier New"/>
              </a:rPr>
              <a:t>&lt;</a:t>
            </a:r>
            <a:r>
              <a:rPr lang="en" sz="1100">
                <a:solidFill>
                  <a:srgbClr val="4EC9B0"/>
                </a:solidFill>
                <a:highlight>
                  <a:schemeClr val="dk1"/>
                </a:highlight>
                <a:latin typeface="Courier New"/>
                <a:ea typeface="Courier New"/>
                <a:cs typeface="Courier New"/>
                <a:sym typeface="Courier New"/>
              </a:rPr>
              <a:t>u32</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Error</a:t>
            </a:r>
            <a:r>
              <a:rPr lang="en" sz="1100">
                <a:solidFill>
                  <a:srgbClr val="CCCCCC"/>
                </a:solidFill>
                <a:highlight>
                  <a:schemeClr val="dk1"/>
                </a:highlight>
                <a:latin typeface="Courier New"/>
                <a:ea typeface="Courier New"/>
                <a:cs typeface="Courier New"/>
                <a:sym typeface="Courier New"/>
              </a:rPr>
              <a:t>&gt;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check_string_not_empty</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title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check_string_not_empty</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text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author</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require_auth</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let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new_message</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author</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ledger</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ledger</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sequence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title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text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let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message_id</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save_message</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new_message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return</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Ok</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message_id</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69"/>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691" name="Google Shape;691;p69"/>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a:t>
            </a:r>
            <a:endParaRPr/>
          </a:p>
        </p:txBody>
      </p:sp>
      <p:sp>
        <p:nvSpPr>
          <p:cNvPr id="692" name="Google Shape;692;p69"/>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693" name="Google Shape;693;p69"/>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694" name="Google Shape;694;p69"/>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695" name="Google Shape;695;p69"/>
          <p:cNvSpPr txBox="1"/>
          <p:nvPr/>
        </p:nvSpPr>
        <p:spPr>
          <a:xfrm>
            <a:off x="464350" y="1036800"/>
            <a:ext cx="4013400" cy="36942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edit</a:t>
            </a:r>
            <a:r>
              <a:rPr lang="en" sz="1600">
                <a:solidFill>
                  <a:schemeClr val="dk1"/>
                </a:solidFill>
                <a:latin typeface="Courier New"/>
                <a:ea typeface="Courier New"/>
                <a:cs typeface="Courier New"/>
                <a:sym typeface="Courier New"/>
              </a:rPr>
              <a:t>_message</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lnSpc>
                <a:spcPct val="100000"/>
              </a:lnSpc>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message_id</a:t>
            </a:r>
            <a:r>
              <a:rPr lang="en" sz="1100">
                <a:solidFill>
                  <a:schemeClr val="dk1"/>
                </a:solidFill>
                <a:latin typeface="Inter"/>
                <a:ea typeface="Inter"/>
                <a:cs typeface="Inter"/>
                <a:sym typeface="Inter"/>
              </a:rPr>
              <a:t>: The ID of the message to edit</a:t>
            </a:r>
            <a:endParaRPr sz="1100">
              <a:solidFill>
                <a:schemeClr val="dk1"/>
              </a:solidFill>
              <a:latin typeface="Inter"/>
              <a:ea typeface="Inter"/>
              <a:cs typeface="Inter"/>
              <a:sym typeface="Inter"/>
            </a:endParaRPr>
          </a:p>
          <a:p>
            <a:pPr indent="-298450" lvl="0" marL="457200" rtl="0" algn="l">
              <a:lnSpc>
                <a:spcPct val="100000"/>
              </a:lnSpc>
              <a:spcBef>
                <a:spcPts val="0"/>
              </a:spcBef>
              <a:spcAft>
                <a:spcPts val="0"/>
              </a:spcAft>
              <a:buClr>
                <a:schemeClr val="dk1"/>
              </a:buClr>
              <a:buSzPts val="1100"/>
              <a:buFont typeface="Inter"/>
              <a:buChar char="●"/>
            </a:pPr>
            <a:r>
              <a:rPr b="1" lang="en" sz="1100">
                <a:solidFill>
                  <a:schemeClr val="dk1"/>
                </a:solidFill>
                <a:latin typeface="Inter"/>
                <a:ea typeface="Inter"/>
                <a:cs typeface="Inter"/>
                <a:sym typeface="Inter"/>
              </a:rPr>
              <a:t>title</a:t>
            </a:r>
            <a:r>
              <a:rPr lang="en" sz="1100">
                <a:solidFill>
                  <a:schemeClr val="dk1"/>
                </a:solidFill>
                <a:latin typeface="Inter"/>
                <a:ea typeface="Inter"/>
                <a:cs typeface="Inter"/>
                <a:sym typeface="Inter"/>
              </a:rPr>
              <a:t>: The title of the guestbook message</a:t>
            </a:r>
            <a:endParaRPr sz="1100">
              <a:solidFill>
                <a:schemeClr val="dk1"/>
              </a:solidFill>
              <a:latin typeface="Inter"/>
              <a:ea typeface="Inter"/>
              <a:cs typeface="Inter"/>
              <a:sym typeface="Inter"/>
            </a:endParaRPr>
          </a:p>
          <a:p>
            <a:pPr indent="-298450" lvl="0" marL="457200" rtl="0" algn="l">
              <a:lnSpc>
                <a:spcPct val="100000"/>
              </a:lnSpc>
              <a:spcBef>
                <a:spcPts val="0"/>
              </a:spcBef>
              <a:spcAft>
                <a:spcPts val="0"/>
              </a:spcAft>
              <a:buClr>
                <a:schemeClr val="dk1"/>
              </a:buClr>
              <a:buSzPts val="1100"/>
              <a:buFont typeface="Inter"/>
              <a:buChar char="●"/>
            </a:pPr>
            <a:r>
              <a:rPr b="1" lang="en" sz="1100">
                <a:solidFill>
                  <a:schemeClr val="dk1"/>
                </a:solidFill>
                <a:latin typeface="Inter"/>
                <a:ea typeface="Inter"/>
                <a:cs typeface="Inter"/>
                <a:sym typeface="Inter"/>
              </a:rPr>
              <a:t>text</a:t>
            </a:r>
            <a:r>
              <a:rPr lang="en" sz="1100">
                <a:solidFill>
                  <a:schemeClr val="dk1"/>
                </a:solidFill>
                <a:latin typeface="Inter"/>
                <a:ea typeface="Inter"/>
                <a:cs typeface="Inter"/>
                <a:sym typeface="Inter"/>
              </a:rPr>
              <a:t>: The guestbook message</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a:t>
            </a:r>
            <a:r>
              <a:rPr i="1" lang="en" sz="1100">
                <a:solidFill>
                  <a:schemeClr val="dk1"/>
                </a:solidFill>
                <a:latin typeface="Inter"/>
                <a:ea typeface="Inter"/>
                <a:cs typeface="Inter"/>
                <a:sym typeface="Inter"/>
              </a:rPr>
              <a:t>edit</a:t>
            </a:r>
            <a:r>
              <a:rPr i="1" lang="en" sz="1100">
                <a:solidFill>
                  <a:schemeClr val="dk1"/>
                </a:solidFill>
                <a:latin typeface="Inter"/>
                <a:ea typeface="Inter"/>
                <a:cs typeface="Inter"/>
                <a:sym typeface="Inter"/>
              </a:rPr>
              <a:t>_message</a:t>
            </a:r>
            <a:r>
              <a:rPr lang="en" sz="1100">
                <a:solidFill>
                  <a:schemeClr val="dk1"/>
                </a:solidFill>
                <a:latin typeface="Inter"/>
                <a:ea typeface="Inter"/>
                <a:cs typeface="Inter"/>
                <a:sym typeface="Inter"/>
              </a:rPr>
              <a:t> function is used to edit a message.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First, the function checks if either title or text parameters are not empty, gets the current message data, and then checks if the user is authorized to edit a message.</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existing message data is updated with the parameter data. If either title or text is empty, the existing value is used.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Finally, the message is stored. </a:t>
            </a:r>
            <a:endParaRPr sz="1100">
              <a:solidFill>
                <a:schemeClr val="dk1"/>
              </a:solidFill>
              <a:latin typeface="Inter"/>
              <a:ea typeface="Inter"/>
              <a:cs typeface="Inter"/>
              <a:sym typeface="Inter"/>
            </a:endParaRPr>
          </a:p>
          <a:p>
            <a:pPr indent="0" lvl="0" marL="0" rtl="0" algn="l">
              <a:spcBef>
                <a:spcPts val="1600"/>
              </a:spcBef>
              <a:spcAft>
                <a:spcPts val="1600"/>
              </a:spcAft>
              <a:buNone/>
            </a:pPr>
            <a:r>
              <a:rPr lang="en" sz="1100" u="sng">
                <a:solidFill>
                  <a:schemeClr val="accent5"/>
                </a:solidFill>
                <a:latin typeface="Inter"/>
                <a:ea typeface="Inter"/>
                <a:cs typeface="Inter"/>
                <a:sym typeface="Inter"/>
                <a:hlinkClick r:id="rId3">
                  <a:extLst>
                    <a:ext uri="{A12FA001-AC4F-418D-AE19-62706E023703}">
                      <ahyp:hlinkClr val="tx"/>
                    </a:ext>
                  </a:extLst>
                </a:hlinkClick>
              </a:rPr>
              <a:t>Source Code</a:t>
            </a:r>
            <a:endParaRPr sz="1100">
              <a:solidFill>
                <a:schemeClr val="dk1"/>
              </a:solidFill>
              <a:latin typeface="Inter"/>
              <a:ea typeface="Inter"/>
              <a:cs typeface="Inter"/>
              <a:sym typeface="Inter"/>
            </a:endParaRPr>
          </a:p>
        </p:txBody>
      </p:sp>
      <p:sp>
        <p:nvSpPr>
          <p:cNvPr id="696" name="Google Shape;696;p69"/>
          <p:cNvSpPr txBox="1"/>
          <p:nvPr/>
        </p:nvSpPr>
        <p:spPr>
          <a:xfrm>
            <a:off x="4760275" y="124350"/>
            <a:ext cx="4174200" cy="48948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900">
                <a:solidFill>
                  <a:srgbClr val="569CD6"/>
                </a:solidFill>
                <a:highlight>
                  <a:schemeClr val="dk1"/>
                </a:highlight>
                <a:latin typeface="Courier New"/>
                <a:ea typeface="Courier New"/>
                <a:cs typeface="Courier New"/>
                <a:sym typeface="Courier New"/>
              </a:rPr>
              <a:t>pub</a:t>
            </a: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fn</a:t>
            </a:r>
            <a:r>
              <a:rPr lang="en" sz="900">
                <a:solidFill>
                  <a:srgbClr val="CCCCCC"/>
                </a:solidFill>
                <a:highlight>
                  <a:schemeClr val="dk1"/>
                </a:highlight>
                <a:latin typeface="Courier New"/>
                <a:ea typeface="Courier New"/>
                <a:cs typeface="Courier New"/>
                <a:sym typeface="Courier New"/>
              </a:rPr>
              <a:t> </a:t>
            </a:r>
            <a:r>
              <a:rPr lang="en" sz="900">
                <a:solidFill>
                  <a:srgbClr val="DCDCAA"/>
                </a:solidFill>
                <a:highlight>
                  <a:schemeClr val="dk1"/>
                </a:highlight>
                <a:latin typeface="Courier New"/>
                <a:ea typeface="Courier New"/>
                <a:cs typeface="Courier New"/>
                <a:sym typeface="Courier New"/>
              </a:rPr>
              <a:t>edit_message</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env</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4EC9B0"/>
                </a:solidFill>
                <a:highlight>
                  <a:schemeClr val="dk1"/>
                </a:highlight>
                <a:latin typeface="Courier New"/>
                <a:ea typeface="Courier New"/>
                <a:cs typeface="Courier New"/>
                <a:sym typeface="Courier New"/>
              </a:rPr>
              <a:t>Env</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message_id</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4EC9B0"/>
                </a:solidFill>
                <a:highlight>
                  <a:schemeClr val="dk1"/>
                </a:highlight>
                <a:latin typeface="Courier New"/>
                <a:ea typeface="Courier New"/>
                <a:cs typeface="Courier New"/>
                <a:sym typeface="Courier New"/>
              </a:rPr>
              <a:t>u32</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title</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4EC9B0"/>
                </a:solidFill>
                <a:highlight>
                  <a:schemeClr val="dk1"/>
                </a:highlight>
                <a:latin typeface="Courier New"/>
                <a:ea typeface="Courier New"/>
                <a:cs typeface="Courier New"/>
                <a:sym typeface="Courier New"/>
              </a:rPr>
              <a:t>String</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text</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4EC9B0"/>
                </a:solidFill>
                <a:highlight>
                  <a:schemeClr val="dk1"/>
                </a:highlight>
                <a:latin typeface="Courier New"/>
                <a:ea typeface="Courier New"/>
                <a:cs typeface="Courier New"/>
                <a:sym typeface="Courier New"/>
              </a:rPr>
              <a:t>String</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 </a:t>
            </a:r>
            <a:r>
              <a:rPr lang="en" sz="900">
                <a:solidFill>
                  <a:srgbClr val="D4D4D4"/>
                </a:solidFill>
                <a:highlight>
                  <a:schemeClr val="dk1"/>
                </a:highlight>
                <a:latin typeface="Courier New"/>
                <a:ea typeface="Courier New"/>
                <a:cs typeface="Courier New"/>
                <a:sym typeface="Courier New"/>
              </a:rPr>
              <a:t>-&gt;</a:t>
            </a:r>
            <a:r>
              <a:rPr lang="en" sz="900">
                <a:solidFill>
                  <a:srgbClr val="CCCCCC"/>
                </a:solidFill>
                <a:highlight>
                  <a:schemeClr val="dk1"/>
                </a:highlight>
                <a:latin typeface="Courier New"/>
                <a:ea typeface="Courier New"/>
                <a:cs typeface="Courier New"/>
                <a:sym typeface="Courier New"/>
              </a:rPr>
              <a:t> </a:t>
            </a:r>
            <a:r>
              <a:rPr lang="en" sz="900">
                <a:solidFill>
                  <a:srgbClr val="4EC9B0"/>
                </a:solidFill>
                <a:highlight>
                  <a:schemeClr val="dk1"/>
                </a:highlight>
                <a:latin typeface="Courier New"/>
                <a:ea typeface="Courier New"/>
                <a:cs typeface="Courier New"/>
                <a:sym typeface="Courier New"/>
              </a:rPr>
              <a:t>Result</a:t>
            </a:r>
            <a:r>
              <a:rPr lang="en" sz="900">
                <a:solidFill>
                  <a:srgbClr val="CCCCCC"/>
                </a:solidFill>
                <a:highlight>
                  <a:schemeClr val="dk1"/>
                </a:highlight>
                <a:latin typeface="Courier New"/>
                <a:ea typeface="Courier New"/>
                <a:cs typeface="Courier New"/>
                <a:sym typeface="Courier New"/>
              </a:rPr>
              <a:t>&lt;(), </a:t>
            </a:r>
            <a:r>
              <a:rPr lang="en" sz="900">
                <a:solidFill>
                  <a:srgbClr val="4EC9B0"/>
                </a:solidFill>
                <a:highlight>
                  <a:schemeClr val="dk1"/>
                </a:highlight>
                <a:latin typeface="Courier New"/>
                <a:ea typeface="Courier New"/>
                <a:cs typeface="Courier New"/>
                <a:sym typeface="Courier New"/>
              </a:rPr>
              <a:t>Error</a:t>
            </a:r>
            <a:r>
              <a:rPr lang="en" sz="900">
                <a:solidFill>
                  <a:srgbClr val="CCCCCC"/>
                </a:solidFill>
                <a:highlight>
                  <a:schemeClr val="dk1"/>
                </a:highlight>
                <a:latin typeface="Courier New"/>
                <a:ea typeface="Courier New"/>
                <a:cs typeface="Courier New"/>
                <a:sym typeface="Courier New"/>
              </a:rPr>
              <a:t>&gt;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if</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title</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is_empty</a:t>
            </a: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DCDCAA"/>
                </a:solidFill>
                <a:highlight>
                  <a:schemeClr val="dk1"/>
                </a:highlight>
                <a:latin typeface="Courier New"/>
                <a:ea typeface="Courier New"/>
                <a:cs typeface="Courier New"/>
                <a:sym typeface="Courier New"/>
              </a:rPr>
              <a:t>check_string_not_empty</a:t>
            </a:r>
            <a:r>
              <a:rPr lang="en" sz="900">
                <a:solidFill>
                  <a:srgbClr val="CCCCCC"/>
                </a:solidFill>
                <a:highlight>
                  <a:schemeClr val="dk1"/>
                </a:highlight>
                <a:latin typeface="Courier New"/>
                <a:ea typeface="Courier New"/>
                <a:cs typeface="Courier New"/>
                <a:sym typeface="Courier New"/>
              </a:rPr>
              <a:t>(</a:t>
            </a:r>
            <a:r>
              <a:rPr lang="en" sz="900">
                <a:solidFill>
                  <a:srgbClr val="D4D4D4"/>
                </a:solidFill>
                <a:highlight>
                  <a:schemeClr val="dk1"/>
                </a:highlight>
                <a:latin typeface="Courier New"/>
                <a:ea typeface="Courier New"/>
                <a:cs typeface="Courier New"/>
                <a:sym typeface="Courier New"/>
              </a:rPr>
              <a:t>&amp;</a:t>
            </a:r>
            <a:r>
              <a:rPr lang="en" sz="900">
                <a:solidFill>
                  <a:srgbClr val="9CDCFE"/>
                </a:solidFill>
                <a:highlight>
                  <a:schemeClr val="dk1"/>
                </a:highlight>
                <a:latin typeface="Courier New"/>
                <a:ea typeface="Courier New"/>
                <a:cs typeface="Courier New"/>
                <a:sym typeface="Courier New"/>
              </a:rPr>
              <a:t>env</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&amp;</a:t>
            </a:r>
            <a:r>
              <a:rPr lang="en" sz="900">
                <a:solidFill>
                  <a:srgbClr val="9CDCFE"/>
                </a:solidFill>
                <a:highlight>
                  <a:schemeClr val="dk1"/>
                </a:highlight>
                <a:latin typeface="Courier New"/>
                <a:ea typeface="Courier New"/>
                <a:cs typeface="Courier New"/>
                <a:sym typeface="Courier New"/>
              </a:rPr>
              <a:t>text</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if</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text</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is_empty</a:t>
            </a: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DCDCAA"/>
                </a:solidFill>
                <a:highlight>
                  <a:schemeClr val="dk1"/>
                </a:highlight>
                <a:latin typeface="Courier New"/>
                <a:ea typeface="Courier New"/>
                <a:cs typeface="Courier New"/>
                <a:sym typeface="Courier New"/>
              </a:rPr>
              <a:t>check_string_not_empty</a:t>
            </a:r>
            <a:r>
              <a:rPr lang="en" sz="900">
                <a:solidFill>
                  <a:srgbClr val="CCCCCC"/>
                </a:solidFill>
                <a:highlight>
                  <a:schemeClr val="dk1"/>
                </a:highlight>
                <a:latin typeface="Courier New"/>
                <a:ea typeface="Courier New"/>
                <a:cs typeface="Courier New"/>
                <a:sym typeface="Courier New"/>
              </a:rPr>
              <a:t>(</a:t>
            </a:r>
            <a:r>
              <a:rPr lang="en" sz="900">
                <a:solidFill>
                  <a:srgbClr val="D4D4D4"/>
                </a:solidFill>
                <a:highlight>
                  <a:schemeClr val="dk1"/>
                </a:highlight>
                <a:latin typeface="Courier New"/>
                <a:ea typeface="Courier New"/>
                <a:cs typeface="Courier New"/>
                <a:sym typeface="Courier New"/>
              </a:rPr>
              <a:t>&amp;</a:t>
            </a:r>
            <a:r>
              <a:rPr lang="en" sz="900">
                <a:solidFill>
                  <a:srgbClr val="9CDCFE"/>
                </a:solidFill>
                <a:highlight>
                  <a:schemeClr val="dk1"/>
                </a:highlight>
                <a:latin typeface="Courier New"/>
                <a:ea typeface="Courier New"/>
                <a:cs typeface="Courier New"/>
                <a:sym typeface="Courier New"/>
              </a:rPr>
              <a:t>env</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&amp;</a:t>
            </a:r>
            <a:r>
              <a:rPr lang="en" sz="900">
                <a:solidFill>
                  <a:srgbClr val="9CDCFE"/>
                </a:solidFill>
                <a:highlight>
                  <a:schemeClr val="dk1"/>
                </a:highlight>
                <a:latin typeface="Courier New"/>
                <a:ea typeface="Courier New"/>
                <a:cs typeface="Courier New"/>
                <a:sym typeface="Courier New"/>
              </a:rPr>
              <a:t>title</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let</a:t>
            </a: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mut</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DCDCAA"/>
                </a:solidFill>
                <a:highlight>
                  <a:schemeClr val="dk1"/>
                </a:highlight>
                <a:latin typeface="Courier New"/>
                <a:ea typeface="Courier New"/>
                <a:cs typeface="Courier New"/>
                <a:sym typeface="Courier New"/>
              </a:rPr>
              <a:t>get_message</a:t>
            </a:r>
            <a:r>
              <a:rPr lang="en" sz="900">
                <a:solidFill>
                  <a:srgbClr val="CCCCCC"/>
                </a:solidFill>
                <a:highlight>
                  <a:schemeClr val="dk1"/>
                </a:highlight>
                <a:latin typeface="Courier New"/>
                <a:ea typeface="Courier New"/>
                <a:cs typeface="Courier New"/>
                <a:sym typeface="Courier New"/>
              </a:rPr>
              <a:t>(</a:t>
            </a:r>
            <a:r>
              <a:rPr lang="en" sz="900">
                <a:solidFill>
                  <a:srgbClr val="D4D4D4"/>
                </a:solidFill>
                <a:highlight>
                  <a:schemeClr val="dk1"/>
                </a:highlight>
                <a:latin typeface="Courier New"/>
                <a:ea typeface="Courier New"/>
                <a:cs typeface="Courier New"/>
                <a:sym typeface="Courier New"/>
              </a:rPr>
              <a:t>&amp;</a:t>
            </a:r>
            <a:r>
              <a:rPr lang="en" sz="900">
                <a:solidFill>
                  <a:srgbClr val="9CDCFE"/>
                </a:solidFill>
                <a:highlight>
                  <a:schemeClr val="dk1"/>
                </a:highlight>
                <a:latin typeface="Courier New"/>
                <a:ea typeface="Courier New"/>
                <a:cs typeface="Courier New"/>
                <a:sym typeface="Courier New"/>
              </a:rPr>
              <a:t>env</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message_id</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author</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require_auth</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let</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edited_title</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if</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title</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is_empty</a:t>
            </a: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title</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 </a:t>
            </a:r>
            <a:r>
              <a:rPr lang="en" sz="900">
                <a:solidFill>
                  <a:srgbClr val="C586C0"/>
                </a:solidFill>
                <a:highlight>
                  <a:schemeClr val="dk1"/>
                </a:highlight>
                <a:latin typeface="Courier New"/>
                <a:ea typeface="Courier New"/>
                <a:cs typeface="Courier New"/>
                <a:sym typeface="Courier New"/>
              </a:rPr>
              <a:t>else</a:t>
            </a: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title</a:t>
            </a:r>
            <a:endParaRPr sz="900">
              <a:solidFill>
                <a:srgbClr val="9CDCFE"/>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let</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edited_text</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if</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text</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is_empty</a:t>
            </a:r>
            <a:r>
              <a:rPr lang="en" sz="900">
                <a:solidFill>
                  <a:srgbClr val="CCCCCC"/>
                </a:solidFill>
                <a:highlight>
                  <a:schemeClr val="dk1"/>
                </a:highlight>
                <a:latin typeface="Courier New"/>
                <a:ea typeface="Courier New"/>
                <a:cs typeface="Courier New"/>
                <a:sym typeface="Courier New"/>
              </a:rPr>
              <a:t>() { </a:t>
            </a:r>
            <a:r>
              <a:rPr lang="en" sz="900">
                <a:solidFill>
                  <a:srgbClr val="9CDCFE"/>
                </a:solidFill>
                <a:highlight>
                  <a:schemeClr val="dk1"/>
                </a:highlight>
                <a:latin typeface="Courier New"/>
                <a:ea typeface="Courier New"/>
                <a:cs typeface="Courier New"/>
                <a:sym typeface="Courier New"/>
              </a:rPr>
              <a:t>message</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text } </a:t>
            </a:r>
            <a:r>
              <a:rPr lang="en" sz="900">
                <a:solidFill>
                  <a:srgbClr val="C586C0"/>
                </a:solidFill>
                <a:highlight>
                  <a:schemeClr val="dk1"/>
                </a:highlight>
                <a:latin typeface="Courier New"/>
                <a:ea typeface="Courier New"/>
                <a:cs typeface="Courier New"/>
                <a:sym typeface="Courier New"/>
              </a:rPr>
              <a:t>else</a:t>
            </a:r>
            <a:r>
              <a:rPr lang="en" sz="900">
                <a:solidFill>
                  <a:srgbClr val="CCCCCC"/>
                </a:solidFill>
                <a:highlight>
                  <a:schemeClr val="dk1"/>
                </a:highlight>
                <a:latin typeface="Courier New"/>
                <a:ea typeface="Courier New"/>
                <a:cs typeface="Courier New"/>
                <a:sym typeface="Courier New"/>
              </a:rPr>
              <a:t> { </a:t>
            </a:r>
            <a:r>
              <a:rPr lang="en" sz="900">
                <a:solidFill>
                  <a:srgbClr val="9CDCFE"/>
                </a:solidFill>
                <a:highlight>
                  <a:schemeClr val="dk1"/>
                </a:highlight>
                <a:latin typeface="Courier New"/>
                <a:ea typeface="Courier New"/>
                <a:cs typeface="Courier New"/>
                <a:sym typeface="Courier New"/>
              </a:rPr>
              <a:t>text</a:t>
            </a: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title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edited_title</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text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edited_text</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ledger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env</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ledger</a:t>
            </a:r>
            <a:r>
              <a:rPr lang="en" sz="900">
                <a:solidFill>
                  <a:srgbClr val="CCCCCC"/>
                </a:solidFill>
                <a:highlight>
                  <a:schemeClr val="dk1"/>
                </a:highlight>
                <a:latin typeface="Courier New"/>
                <a:ea typeface="Courier New"/>
                <a:cs typeface="Courier New"/>
                <a:sym typeface="Courier New"/>
              </a:rPr>
              <a:t>()</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sequence</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env</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storage</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persistent</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set</a:t>
            </a:r>
            <a:r>
              <a:rPr lang="en" sz="900">
                <a:solidFill>
                  <a:srgbClr val="CCCCCC"/>
                </a:solidFill>
                <a:highlight>
                  <a:schemeClr val="dk1"/>
                </a:highlight>
                <a:latin typeface="Courier New"/>
                <a:ea typeface="Courier New"/>
                <a:cs typeface="Courier New"/>
                <a:sym typeface="Courier New"/>
              </a:rPr>
              <a:t>(</a:t>
            </a:r>
            <a:r>
              <a:rPr lang="en" sz="900">
                <a:solidFill>
                  <a:srgbClr val="D4D4D4"/>
                </a:solidFill>
                <a:highlight>
                  <a:schemeClr val="dk1"/>
                </a:highlight>
                <a:latin typeface="Courier New"/>
                <a:ea typeface="Courier New"/>
                <a:cs typeface="Courier New"/>
                <a:sym typeface="Courier New"/>
              </a:rPr>
              <a:t>&amp;</a:t>
            </a:r>
            <a:r>
              <a:rPr lang="en" sz="900">
                <a:solidFill>
                  <a:srgbClr val="4EC9B0"/>
                </a:solidFill>
                <a:highlight>
                  <a:schemeClr val="dk1"/>
                </a:highlight>
                <a:latin typeface="Courier New"/>
                <a:ea typeface="Courier New"/>
                <a:cs typeface="Courier New"/>
                <a:sym typeface="Courier New"/>
              </a:rPr>
              <a:t>DataKey</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Message</a:t>
            </a:r>
            <a:r>
              <a:rPr lang="en" sz="900">
                <a:solidFill>
                  <a:srgbClr val="CCCCCC"/>
                </a:solidFill>
                <a:highlight>
                  <a:schemeClr val="dk1"/>
                </a:highlight>
                <a:latin typeface="Courier New"/>
                <a:ea typeface="Courier New"/>
                <a:cs typeface="Courier New"/>
                <a:sym typeface="Courier New"/>
              </a:rPr>
              <a:t>(</a:t>
            </a:r>
            <a:r>
              <a:rPr lang="en" sz="900">
                <a:solidFill>
                  <a:srgbClr val="9CDCFE"/>
                </a:solidFill>
                <a:highlight>
                  <a:schemeClr val="dk1"/>
                </a:highlight>
                <a:latin typeface="Courier New"/>
                <a:ea typeface="Courier New"/>
                <a:cs typeface="Courier New"/>
                <a:sym typeface="Courier New"/>
              </a:rPr>
              <a:t>message_id</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&amp;</a:t>
            </a:r>
            <a:r>
              <a:rPr lang="en" sz="900">
                <a:solidFill>
                  <a:srgbClr val="9CDCFE"/>
                </a:solidFill>
                <a:highlight>
                  <a:schemeClr val="dk1"/>
                </a:highlight>
                <a:latin typeface="Courier New"/>
                <a:ea typeface="Courier New"/>
                <a:cs typeface="Courier New"/>
                <a:sym typeface="Courier New"/>
              </a:rPr>
              <a:t>message</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return</a:t>
            </a:r>
            <a:r>
              <a:rPr lang="en" sz="900">
                <a:solidFill>
                  <a:srgbClr val="CCCCCC"/>
                </a:solidFill>
                <a:highlight>
                  <a:schemeClr val="dk1"/>
                </a:highlight>
                <a:latin typeface="Courier New"/>
                <a:ea typeface="Courier New"/>
                <a:cs typeface="Courier New"/>
                <a:sym typeface="Courier New"/>
              </a:rPr>
              <a:t> </a:t>
            </a:r>
            <a:r>
              <a:rPr lang="en" sz="900">
                <a:solidFill>
                  <a:srgbClr val="4EC9B0"/>
                </a:solidFill>
                <a:highlight>
                  <a:schemeClr val="dk1"/>
                </a:highlight>
                <a:latin typeface="Courier New"/>
                <a:ea typeface="Courier New"/>
                <a:cs typeface="Courier New"/>
                <a:sym typeface="Courier New"/>
              </a:rPr>
              <a:t>Ok</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70"/>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702" name="Google Shape;702;p70"/>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a:t>
            </a:r>
            <a:endParaRPr/>
          </a:p>
        </p:txBody>
      </p:sp>
      <p:sp>
        <p:nvSpPr>
          <p:cNvPr id="703" name="Google Shape;703;p70"/>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704" name="Google Shape;704;p70"/>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705" name="Google Shape;705;p70"/>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706" name="Google Shape;706;p70"/>
          <p:cNvSpPr txBox="1"/>
          <p:nvPr/>
        </p:nvSpPr>
        <p:spPr>
          <a:xfrm>
            <a:off x="464350" y="1036800"/>
            <a:ext cx="3650400" cy="37302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read</a:t>
            </a:r>
            <a:r>
              <a:rPr lang="en" sz="1600">
                <a:solidFill>
                  <a:schemeClr val="dk1"/>
                </a:solidFill>
                <a:latin typeface="Courier New"/>
                <a:ea typeface="Courier New"/>
                <a:cs typeface="Courier New"/>
                <a:sym typeface="Courier New"/>
              </a:rPr>
              <a:t>_message</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lnSpc>
                <a:spcPct val="100000"/>
              </a:lnSpc>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message_id</a:t>
            </a:r>
            <a:r>
              <a:rPr lang="en" sz="1100">
                <a:solidFill>
                  <a:schemeClr val="dk1"/>
                </a:solidFill>
                <a:latin typeface="Inter"/>
                <a:ea typeface="Inter"/>
                <a:cs typeface="Inter"/>
                <a:sym typeface="Inter"/>
              </a:rPr>
              <a:t>: </a:t>
            </a:r>
            <a:r>
              <a:rPr lang="en" sz="1100">
                <a:solidFill>
                  <a:schemeClr val="dk1"/>
                </a:solidFill>
                <a:latin typeface="Inter"/>
                <a:ea typeface="Inter"/>
                <a:cs typeface="Inter"/>
                <a:sym typeface="Inter"/>
              </a:rPr>
              <a:t>The ID of the message to read</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a:t>
            </a:r>
            <a:r>
              <a:rPr i="1" lang="en" sz="1100">
                <a:solidFill>
                  <a:schemeClr val="dk1"/>
                </a:solidFill>
                <a:latin typeface="Inter"/>
                <a:ea typeface="Inter"/>
                <a:cs typeface="Inter"/>
                <a:sym typeface="Inter"/>
              </a:rPr>
              <a:t>read</a:t>
            </a:r>
            <a:r>
              <a:rPr i="1" lang="en" sz="1100">
                <a:solidFill>
                  <a:schemeClr val="dk1"/>
                </a:solidFill>
                <a:latin typeface="Inter"/>
                <a:ea typeface="Inter"/>
                <a:cs typeface="Inter"/>
                <a:sym typeface="Inter"/>
              </a:rPr>
              <a:t>_message</a:t>
            </a:r>
            <a:r>
              <a:rPr lang="en" sz="1100">
                <a:solidFill>
                  <a:schemeClr val="dk1"/>
                </a:solidFill>
                <a:latin typeface="Inter"/>
                <a:ea typeface="Inter"/>
                <a:cs typeface="Inter"/>
                <a:sym typeface="Inter"/>
              </a:rPr>
              <a:t> function is used to get </a:t>
            </a:r>
            <a:r>
              <a:rPr lang="en" sz="1100">
                <a:solidFill>
                  <a:schemeClr val="dk1"/>
                </a:solidFill>
                <a:latin typeface="Inter"/>
                <a:ea typeface="Inter"/>
                <a:cs typeface="Inter"/>
                <a:sym typeface="Inter"/>
              </a:rPr>
              <a:t>an existing</a:t>
            </a:r>
            <a:r>
              <a:rPr lang="en" sz="1100">
                <a:solidFill>
                  <a:schemeClr val="dk1"/>
                </a:solidFill>
                <a:latin typeface="Inter"/>
                <a:ea typeface="Inter"/>
                <a:cs typeface="Inter"/>
                <a:sym typeface="Inter"/>
              </a:rPr>
              <a:t> message from storage.</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This function is simple since anyone can read guestbook messages without being authenticated first. The message is read with the utility function </a:t>
            </a:r>
            <a:r>
              <a:rPr i="1" lang="en" sz="1100">
                <a:solidFill>
                  <a:schemeClr val="dk1"/>
                </a:solidFill>
                <a:latin typeface="Inter"/>
                <a:ea typeface="Inter"/>
                <a:cs typeface="Inter"/>
                <a:sym typeface="Inter"/>
              </a:rPr>
              <a:t>get_message()</a:t>
            </a:r>
            <a:r>
              <a:rPr lang="en" sz="1100">
                <a:solidFill>
                  <a:schemeClr val="dk1"/>
                </a:solidFill>
                <a:latin typeface="Inter"/>
                <a:ea typeface="Inter"/>
                <a:cs typeface="Inter"/>
                <a:sym typeface="Inter"/>
              </a:rPr>
              <a:t>.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spcBef>
                <a:spcPts val="1600"/>
              </a:spcBef>
              <a:spcAft>
                <a:spcPts val="1600"/>
              </a:spcAft>
              <a:buNone/>
            </a:pPr>
            <a:r>
              <a:rPr lang="en" sz="1100" u="sng">
                <a:solidFill>
                  <a:schemeClr val="accent5"/>
                </a:solidFill>
                <a:latin typeface="Inter"/>
                <a:ea typeface="Inter"/>
                <a:cs typeface="Inter"/>
                <a:sym typeface="Inter"/>
                <a:hlinkClick r:id="rId3">
                  <a:extLst>
                    <a:ext uri="{A12FA001-AC4F-418D-AE19-62706E023703}">
                      <ahyp:hlinkClr val="tx"/>
                    </a:ext>
                  </a:extLst>
                </a:hlinkClick>
              </a:rPr>
              <a:t>Source Code</a:t>
            </a:r>
            <a:endParaRPr sz="1100">
              <a:solidFill>
                <a:schemeClr val="dk1"/>
              </a:solidFill>
              <a:latin typeface="Inter"/>
              <a:ea typeface="Inter"/>
              <a:cs typeface="Inter"/>
              <a:sym typeface="Inter"/>
            </a:endParaRPr>
          </a:p>
        </p:txBody>
      </p:sp>
      <p:sp>
        <p:nvSpPr>
          <p:cNvPr id="707" name="Google Shape;707;p70"/>
          <p:cNvSpPr txBox="1"/>
          <p:nvPr/>
        </p:nvSpPr>
        <p:spPr>
          <a:xfrm>
            <a:off x="4614450" y="1535550"/>
            <a:ext cx="4487100" cy="15393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pub</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fn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read_message</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message_id</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u32</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-&gt;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Result</a:t>
            </a:r>
            <a:r>
              <a:rPr lang="en" sz="1100">
                <a:solidFill>
                  <a:srgbClr val="CCCCCC"/>
                </a:solidFill>
                <a:highlight>
                  <a:schemeClr val="dk1"/>
                </a:highlight>
                <a:latin typeface="Courier New"/>
                <a:ea typeface="Courier New"/>
                <a:cs typeface="Courier New"/>
                <a:sym typeface="Courier New"/>
              </a:rPr>
              <a:t>&lt;</a:t>
            </a:r>
            <a:r>
              <a:rPr lang="en" sz="1100">
                <a:solidFill>
                  <a:srgbClr val="4EC9B0"/>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Error</a:t>
            </a:r>
            <a:r>
              <a:rPr lang="en" sz="1100">
                <a:solidFill>
                  <a:srgbClr val="CCCCCC"/>
                </a:solidFill>
                <a:highlight>
                  <a:schemeClr val="dk1"/>
                </a:highlight>
                <a:latin typeface="Courier New"/>
                <a:ea typeface="Courier New"/>
                <a:cs typeface="Courier New"/>
                <a:sym typeface="Courier New"/>
              </a:rPr>
              <a:t>&gt;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let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get_message</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message_id</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Ok</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71"/>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713" name="Google Shape;713;p71"/>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a:t>
            </a:r>
            <a:endParaRPr/>
          </a:p>
        </p:txBody>
      </p:sp>
      <p:sp>
        <p:nvSpPr>
          <p:cNvPr id="714" name="Google Shape;714;p71"/>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715" name="Google Shape;715;p71"/>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716" name="Google Shape;716;p71"/>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717" name="Google Shape;717;p71"/>
          <p:cNvSpPr txBox="1"/>
          <p:nvPr/>
        </p:nvSpPr>
        <p:spPr>
          <a:xfrm>
            <a:off x="464350" y="1036800"/>
            <a:ext cx="4013400" cy="35247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read_latest</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a:t>
            </a:r>
            <a:r>
              <a:rPr i="1" lang="en" sz="1100">
                <a:solidFill>
                  <a:schemeClr val="dk1"/>
                </a:solidFill>
                <a:latin typeface="Inter"/>
                <a:ea typeface="Inter"/>
                <a:cs typeface="Inter"/>
                <a:sym typeface="Inter"/>
              </a:rPr>
              <a:t>read_latest</a:t>
            </a:r>
            <a:r>
              <a:rPr lang="en" sz="1100">
                <a:solidFill>
                  <a:schemeClr val="dk1"/>
                </a:solidFill>
                <a:latin typeface="Inter"/>
                <a:ea typeface="Inter"/>
                <a:cs typeface="Inter"/>
                <a:sym typeface="Inter"/>
              </a:rPr>
              <a:t> function is a convenient way to get the last message added to the guestbook.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First, the function gets the message count to get the ID of the latest message. Messages are never deleted, so the message count will be equal to the ID of the last message.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latest message is read with the utility function </a:t>
            </a:r>
            <a:r>
              <a:rPr i="1" lang="en" sz="1100">
                <a:solidFill>
                  <a:schemeClr val="dk1"/>
                </a:solidFill>
                <a:latin typeface="Inter"/>
                <a:ea typeface="Inter"/>
                <a:cs typeface="Inter"/>
                <a:sym typeface="Inter"/>
              </a:rPr>
              <a:t>get_message()</a:t>
            </a:r>
            <a:r>
              <a:rPr lang="en" sz="1100">
                <a:solidFill>
                  <a:schemeClr val="dk1"/>
                </a:solidFill>
                <a:latin typeface="Inter"/>
                <a:ea typeface="Inter"/>
                <a:cs typeface="Inter"/>
                <a:sym typeface="Inter"/>
              </a:rPr>
              <a:t> that takes the message ID as an argument.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Like the </a:t>
            </a:r>
            <a:r>
              <a:rPr i="1" lang="en" sz="1100">
                <a:solidFill>
                  <a:schemeClr val="dk1"/>
                </a:solidFill>
                <a:latin typeface="Inter"/>
                <a:ea typeface="Inter"/>
                <a:cs typeface="Inter"/>
                <a:sym typeface="Inter"/>
              </a:rPr>
              <a:t>read_message()</a:t>
            </a:r>
            <a:r>
              <a:rPr lang="en" sz="1100">
                <a:solidFill>
                  <a:schemeClr val="dk1"/>
                </a:solidFill>
                <a:latin typeface="Inter"/>
                <a:ea typeface="Inter"/>
                <a:cs typeface="Inter"/>
                <a:sym typeface="Inter"/>
              </a:rPr>
              <a:t> function, </a:t>
            </a:r>
            <a:r>
              <a:rPr i="1" lang="en" sz="1100">
                <a:solidFill>
                  <a:schemeClr val="dk1"/>
                </a:solidFill>
                <a:latin typeface="Inter"/>
                <a:ea typeface="Inter"/>
                <a:cs typeface="Inter"/>
                <a:sym typeface="Inter"/>
              </a:rPr>
              <a:t>read_latest()</a:t>
            </a:r>
            <a:r>
              <a:rPr lang="en" sz="1100">
                <a:solidFill>
                  <a:schemeClr val="dk1"/>
                </a:solidFill>
                <a:latin typeface="Inter"/>
                <a:ea typeface="Inter"/>
                <a:cs typeface="Inter"/>
                <a:sym typeface="Inter"/>
              </a:rPr>
              <a:t> doesn’t require the caller to be authenticated.</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spcBef>
                <a:spcPts val="1600"/>
              </a:spcBef>
              <a:spcAft>
                <a:spcPts val="1600"/>
              </a:spcAft>
              <a:buNone/>
            </a:pPr>
            <a:r>
              <a:rPr lang="en" sz="1100" u="sng">
                <a:solidFill>
                  <a:schemeClr val="accent5"/>
                </a:solidFill>
                <a:latin typeface="Inter"/>
                <a:ea typeface="Inter"/>
                <a:cs typeface="Inter"/>
                <a:sym typeface="Inter"/>
                <a:hlinkClick r:id="rId3">
                  <a:extLst>
                    <a:ext uri="{A12FA001-AC4F-418D-AE19-62706E023703}">
                      <ahyp:hlinkClr val="tx"/>
                    </a:ext>
                  </a:extLst>
                </a:hlinkClick>
              </a:rPr>
              <a:t>Source Code</a:t>
            </a:r>
            <a:endParaRPr sz="1100">
              <a:solidFill>
                <a:schemeClr val="dk1"/>
              </a:solidFill>
              <a:latin typeface="Inter"/>
              <a:ea typeface="Inter"/>
              <a:cs typeface="Inter"/>
              <a:sym typeface="Inter"/>
            </a:endParaRPr>
          </a:p>
        </p:txBody>
      </p:sp>
      <p:sp>
        <p:nvSpPr>
          <p:cNvPr id="718" name="Google Shape;718;p71"/>
          <p:cNvSpPr txBox="1"/>
          <p:nvPr/>
        </p:nvSpPr>
        <p:spPr>
          <a:xfrm>
            <a:off x="4674600" y="1491775"/>
            <a:ext cx="4366800" cy="20472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pub</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fn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read_latest</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-&gt;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Result</a:t>
            </a:r>
            <a:r>
              <a:rPr lang="en" sz="1100">
                <a:solidFill>
                  <a:srgbClr val="CCCCCC"/>
                </a:solidFill>
                <a:highlight>
                  <a:schemeClr val="dk1"/>
                </a:highlight>
                <a:latin typeface="Courier New"/>
                <a:ea typeface="Courier New"/>
                <a:cs typeface="Courier New"/>
                <a:sym typeface="Courier New"/>
              </a:rPr>
              <a:t>&lt;</a:t>
            </a:r>
            <a:r>
              <a:rPr lang="en" sz="1100">
                <a:solidFill>
                  <a:srgbClr val="4EC9B0"/>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Error</a:t>
            </a:r>
            <a:r>
              <a:rPr lang="en" sz="1100">
                <a:solidFill>
                  <a:srgbClr val="CCCCCC"/>
                </a:solidFill>
                <a:highlight>
                  <a:schemeClr val="dk1"/>
                </a:highlight>
                <a:latin typeface="Courier New"/>
                <a:ea typeface="Courier New"/>
                <a:cs typeface="Courier New"/>
                <a:sym typeface="Courier New"/>
              </a:rPr>
              <a:t>&gt;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let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latest_id</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env</a:t>
            </a:r>
            <a:endParaRPr sz="1100">
              <a:solidFill>
                <a:srgbClr val="9CDCFE"/>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storage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instance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get</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4EC9B0"/>
                </a:solidFill>
                <a:highlight>
                  <a:schemeClr val="dk1"/>
                </a:highlight>
                <a:latin typeface="Courier New"/>
                <a:ea typeface="Courier New"/>
                <a:cs typeface="Courier New"/>
                <a:sym typeface="Courier New"/>
              </a:rPr>
              <a:t>DataKey</a:t>
            </a:r>
            <a:r>
              <a:rPr lang="en" sz="1100">
                <a:solidFill>
                  <a:srgbClr val="D4D4D4"/>
                </a:solidFill>
                <a:highlight>
                  <a:schemeClr val="dk1"/>
                </a:highlight>
                <a:latin typeface="Courier New"/>
                <a:ea typeface="Courier New"/>
                <a:cs typeface="Courier New"/>
                <a:sym typeface="Courier New"/>
              </a:rPr>
              <a:t>::</a:t>
            </a:r>
            <a:r>
              <a:rPr lang="en" sz="1100">
                <a:solidFill>
                  <a:srgbClr val="4EC9B0"/>
                </a:solidFill>
                <a:highlight>
                  <a:schemeClr val="dk1"/>
                </a:highlight>
                <a:latin typeface="Courier New"/>
                <a:ea typeface="Courier New"/>
                <a:cs typeface="Courier New"/>
                <a:sym typeface="Courier New"/>
              </a:rPr>
              <a:t>MessageCount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unwrap</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let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latest_message</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get_message</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latest_id</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Ok</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latest_message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72"/>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724" name="Google Shape;724;p72"/>
          <p:cNvSpPr txBox="1"/>
          <p:nvPr/>
        </p:nvSpPr>
        <p:spPr>
          <a:xfrm>
            <a:off x="4760275" y="224700"/>
            <a:ext cx="4174200" cy="42483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pub</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fn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claim_donations</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token</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Address</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-&gt;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Result</a:t>
            </a:r>
            <a:r>
              <a:rPr lang="en" sz="1100">
                <a:solidFill>
                  <a:srgbClr val="CCCCCC"/>
                </a:solidFill>
                <a:highlight>
                  <a:schemeClr val="dk1"/>
                </a:highlight>
                <a:latin typeface="Courier New"/>
                <a:ea typeface="Courier New"/>
                <a:cs typeface="Courier New"/>
                <a:sym typeface="Courier New"/>
              </a:rPr>
              <a:t>&lt;</a:t>
            </a:r>
            <a:r>
              <a:rPr lang="en" sz="1100">
                <a:solidFill>
                  <a:srgbClr val="4EC9B0"/>
                </a:solidFill>
                <a:highlight>
                  <a:schemeClr val="dk1"/>
                </a:highlight>
                <a:latin typeface="Courier New"/>
                <a:ea typeface="Courier New"/>
                <a:cs typeface="Courier New"/>
                <a:sym typeface="Courier New"/>
              </a:rPr>
              <a:t>i128</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Error</a:t>
            </a:r>
            <a:r>
              <a:rPr lang="en" sz="1100">
                <a:solidFill>
                  <a:srgbClr val="CCCCCC"/>
                </a:solidFill>
                <a:highlight>
                  <a:schemeClr val="dk1"/>
                </a:highlight>
                <a:latin typeface="Courier New"/>
                <a:ea typeface="Courier New"/>
                <a:cs typeface="Courier New"/>
                <a:sym typeface="Courier New"/>
              </a:rPr>
              <a:t>&gt;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let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token_client</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token</a:t>
            </a:r>
            <a:r>
              <a:rPr lang="en" sz="1100">
                <a:solidFill>
                  <a:srgbClr val="D4D4D4"/>
                </a:solidFill>
                <a:highlight>
                  <a:schemeClr val="dk1"/>
                </a:highlight>
                <a:latin typeface="Courier New"/>
                <a:ea typeface="Courier New"/>
                <a:cs typeface="Courier New"/>
                <a:sym typeface="Courier New"/>
              </a:rPr>
              <a:t>::</a:t>
            </a:r>
            <a:r>
              <a:rPr lang="en" sz="1100">
                <a:solidFill>
                  <a:srgbClr val="4EC9B0"/>
                </a:solidFill>
                <a:highlight>
                  <a:schemeClr val="dk1"/>
                </a:highlight>
                <a:latin typeface="Courier New"/>
                <a:ea typeface="Courier New"/>
                <a:cs typeface="Courier New"/>
                <a:sym typeface="Courier New"/>
              </a:rPr>
              <a:t>TokenClient</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new</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token</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let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contract_balance</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token_client</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balance</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current_contract_address</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if</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contract_balance</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B5CEA8"/>
                </a:solidFill>
                <a:highlight>
                  <a:schemeClr val="dk1"/>
                </a:highlight>
                <a:latin typeface="Courier New"/>
                <a:ea typeface="Courier New"/>
                <a:cs typeface="Courier New"/>
                <a:sym typeface="Courier New"/>
              </a:rPr>
              <a:t>0</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panic_with_error!</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Error</a:t>
            </a:r>
            <a:r>
              <a:rPr lang="en" sz="1100">
                <a:solidFill>
                  <a:srgbClr val="D4D4D4"/>
                </a:solidFill>
                <a:highlight>
                  <a:schemeClr val="dk1"/>
                </a:highlight>
                <a:latin typeface="Courier New"/>
                <a:ea typeface="Courier New"/>
                <a:cs typeface="Courier New"/>
                <a:sym typeface="Courier New"/>
              </a:rPr>
              <a:t>::</a:t>
            </a:r>
            <a:r>
              <a:rPr lang="en" sz="1100">
                <a:solidFill>
                  <a:srgbClr val="4EC9B0"/>
                </a:solidFill>
                <a:highlight>
                  <a:schemeClr val="dk1"/>
                </a:highlight>
                <a:latin typeface="Courier New"/>
                <a:ea typeface="Courier New"/>
                <a:cs typeface="Courier New"/>
                <a:sym typeface="Courier New"/>
              </a:rPr>
              <a:t>NoDonations</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let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admin_address</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Address</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storage</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instance</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get</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4EC9B0"/>
                </a:solidFill>
                <a:highlight>
                  <a:schemeClr val="dk1"/>
                </a:highlight>
                <a:latin typeface="Courier New"/>
                <a:ea typeface="Courier New"/>
                <a:cs typeface="Courier New"/>
                <a:sym typeface="Courier New"/>
              </a:rPr>
              <a:t>DataKey</a:t>
            </a:r>
            <a:r>
              <a:rPr lang="en" sz="1100">
                <a:solidFill>
                  <a:srgbClr val="D4D4D4"/>
                </a:solidFill>
                <a:highlight>
                  <a:schemeClr val="dk1"/>
                </a:highlight>
                <a:latin typeface="Courier New"/>
                <a:ea typeface="Courier New"/>
                <a:cs typeface="Courier New"/>
                <a:sym typeface="Courier New"/>
              </a:rPr>
              <a:t>::</a:t>
            </a:r>
            <a:r>
              <a:rPr lang="en" sz="1100">
                <a:solidFill>
                  <a:srgbClr val="4EC9B0"/>
                </a:solidFill>
                <a:highlight>
                  <a:schemeClr val="dk1"/>
                </a:highlight>
                <a:latin typeface="Courier New"/>
                <a:ea typeface="Courier New"/>
                <a:cs typeface="Courier New"/>
                <a:sym typeface="Courier New"/>
              </a:rPr>
              <a:t>Admin</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unwrap</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token_client</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transfer</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current_contract_address</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admin_address</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contract_balance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Ok</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contract_balance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p:txBody>
      </p:sp>
      <p:sp>
        <p:nvSpPr>
          <p:cNvPr id="725" name="Google Shape;725;p72"/>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a:t>
            </a:r>
            <a:endParaRPr/>
          </a:p>
        </p:txBody>
      </p:sp>
      <p:sp>
        <p:nvSpPr>
          <p:cNvPr id="726" name="Google Shape;726;p72"/>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727" name="Google Shape;727;p72"/>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728" name="Google Shape;728;p72"/>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729" name="Google Shape;729;p72"/>
          <p:cNvSpPr txBox="1"/>
          <p:nvPr/>
        </p:nvSpPr>
        <p:spPr>
          <a:xfrm>
            <a:off x="464350" y="1036800"/>
            <a:ext cx="4013400" cy="36582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claim_donations</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lnSpc>
                <a:spcPct val="100000"/>
              </a:lnSpc>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token</a:t>
            </a:r>
            <a:r>
              <a:rPr lang="en" sz="1100">
                <a:solidFill>
                  <a:schemeClr val="dk1"/>
                </a:solidFill>
                <a:latin typeface="Inter"/>
                <a:ea typeface="Inter"/>
                <a:cs typeface="Inter"/>
                <a:sym typeface="Inter"/>
              </a:rPr>
              <a:t>: The Address of the token from where the donations should be claimed</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Most of the donation functionality is handled by the frontend; the smart contract function just claims a donation.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First, the function </a:t>
            </a:r>
            <a:r>
              <a:rPr lang="en" sz="1100">
                <a:solidFill>
                  <a:schemeClr val="dk1"/>
                </a:solidFill>
                <a:latin typeface="Inter"/>
                <a:ea typeface="Inter"/>
                <a:cs typeface="Inter"/>
                <a:sym typeface="Inter"/>
              </a:rPr>
              <a:t>creates a token client, checks the contract's balance of that token, and if there's a positive balance, then we send the tokens to the admin address.</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This workshop doesn’t go into details about the donation feature; see the </a:t>
            </a:r>
            <a:r>
              <a:rPr lang="en" sz="1100" u="sng">
                <a:solidFill>
                  <a:schemeClr val="hlink"/>
                </a:solidFill>
                <a:latin typeface="Inter"/>
                <a:ea typeface="Inter"/>
                <a:cs typeface="Inter"/>
                <a:sym typeface="Inter"/>
                <a:hlinkClick r:id="rId3"/>
              </a:rPr>
              <a:t>documentation</a:t>
            </a:r>
            <a:r>
              <a:rPr lang="en" sz="1100">
                <a:solidFill>
                  <a:schemeClr val="dk1"/>
                </a:solidFill>
                <a:latin typeface="Inter"/>
                <a:ea typeface="Inter"/>
                <a:cs typeface="Inter"/>
                <a:sym typeface="Inter"/>
              </a:rPr>
              <a:t> for more details. </a:t>
            </a:r>
            <a:br>
              <a:rPr lang="en" sz="1100">
                <a:solidFill>
                  <a:schemeClr val="dk1"/>
                </a:solidFill>
                <a:latin typeface="Inter"/>
                <a:ea typeface="Inter"/>
                <a:cs typeface="Inter"/>
                <a:sym typeface="Inter"/>
              </a:rPr>
            </a:br>
            <a:br>
              <a:rPr lang="en" sz="1100">
                <a:solidFill>
                  <a:schemeClr val="dk1"/>
                </a:solidFill>
                <a:latin typeface="Inter"/>
                <a:ea typeface="Inter"/>
                <a:cs typeface="Inter"/>
                <a:sym typeface="Inter"/>
              </a:rPr>
            </a:br>
            <a:endParaRPr sz="1100">
              <a:solidFill>
                <a:schemeClr val="dk1"/>
              </a:solidFill>
              <a:latin typeface="Inter"/>
              <a:ea typeface="Inter"/>
              <a:cs typeface="Inter"/>
              <a:sym typeface="Inter"/>
            </a:endParaRPr>
          </a:p>
          <a:p>
            <a:pPr indent="0" lvl="0" marL="0" rtl="0" algn="l">
              <a:spcBef>
                <a:spcPts val="1600"/>
              </a:spcBef>
              <a:spcAft>
                <a:spcPts val="1600"/>
              </a:spcAft>
              <a:buNone/>
            </a:pPr>
            <a:r>
              <a:rPr lang="en" sz="1100" u="sng">
                <a:solidFill>
                  <a:schemeClr val="accent5"/>
                </a:solidFill>
                <a:latin typeface="Inter"/>
                <a:ea typeface="Inter"/>
                <a:cs typeface="Inter"/>
                <a:sym typeface="Inter"/>
                <a:hlinkClick r:id="rId4">
                  <a:extLst>
                    <a:ext uri="{A12FA001-AC4F-418D-AE19-62706E023703}">
                      <ahyp:hlinkClr val="tx"/>
                    </a:ext>
                  </a:extLst>
                </a:hlinkClick>
              </a:rPr>
              <a:t>Source Code</a:t>
            </a:r>
            <a:endParaRPr sz="1100">
              <a:solidFill>
                <a:schemeClr val="dk1"/>
              </a:solidFill>
              <a:latin typeface="Inter"/>
              <a:ea typeface="Inter"/>
              <a:cs typeface="Inter"/>
              <a:sym typeface="Int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sp>
        <p:nvSpPr>
          <p:cNvPr id="734" name="Google Shape;734;p73"/>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 UTILITY FUNCTIONS</a:t>
            </a:r>
            <a:endParaRPr/>
          </a:p>
        </p:txBody>
      </p:sp>
      <p:sp>
        <p:nvSpPr>
          <p:cNvPr id="735" name="Google Shape;735;p73"/>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736" name="Google Shape;736;p73"/>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737" name="Google Shape;737;p73"/>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738" name="Google Shape;738;p73"/>
          <p:cNvSpPr txBox="1"/>
          <p:nvPr/>
        </p:nvSpPr>
        <p:spPr>
          <a:xfrm>
            <a:off x="464350" y="1189200"/>
            <a:ext cx="5364900" cy="25140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sz="1200">
                <a:solidFill>
                  <a:schemeClr val="dk1"/>
                </a:solidFill>
                <a:latin typeface="Inter"/>
                <a:ea typeface="Inter"/>
                <a:cs typeface="Inter"/>
                <a:sym typeface="Inter"/>
              </a:rPr>
              <a:t>The guestbook smart contract functions use a few utility functions that are used in the previously mentioned contract functions:</a:t>
            </a:r>
            <a:endParaRPr sz="1200">
              <a:solidFill>
                <a:schemeClr val="dk1"/>
              </a:solidFill>
              <a:latin typeface="Inter"/>
              <a:ea typeface="Inter"/>
              <a:cs typeface="Inter"/>
              <a:sym typeface="Inter"/>
            </a:endParaRPr>
          </a:p>
          <a:p>
            <a:pPr indent="-304800" lvl="0" marL="457200" rtl="0" algn="l">
              <a:lnSpc>
                <a:spcPct val="150000"/>
              </a:lnSpc>
              <a:spcBef>
                <a:spcPts val="1600"/>
              </a:spcBef>
              <a:spcAft>
                <a:spcPts val="0"/>
              </a:spcAft>
              <a:buClr>
                <a:schemeClr val="dk1"/>
              </a:buClr>
              <a:buSzPts val="1200"/>
              <a:buFont typeface="Inter"/>
              <a:buChar char="●"/>
            </a:pPr>
            <a:r>
              <a:rPr b="1" lang="en" sz="1200">
                <a:solidFill>
                  <a:schemeClr val="dk1"/>
                </a:solidFill>
                <a:latin typeface="Inter"/>
                <a:ea typeface="Inter"/>
                <a:cs typeface="Inter"/>
                <a:sym typeface="Inter"/>
              </a:rPr>
              <a:t>c</a:t>
            </a:r>
            <a:r>
              <a:rPr b="1" lang="en" sz="1200">
                <a:solidFill>
                  <a:schemeClr val="dk1"/>
                </a:solidFill>
                <a:latin typeface="Inter"/>
                <a:ea typeface="Inter"/>
                <a:cs typeface="Inter"/>
                <a:sym typeface="Inter"/>
              </a:rPr>
              <a:t>heck_string_not_empty</a:t>
            </a:r>
            <a:r>
              <a:rPr lang="en" sz="1200">
                <a:solidFill>
                  <a:schemeClr val="dk1"/>
                </a:solidFill>
                <a:latin typeface="Inter"/>
                <a:ea typeface="Inter"/>
                <a:cs typeface="Inter"/>
                <a:sym typeface="Inter"/>
              </a:rPr>
              <a:t>: </a:t>
            </a:r>
            <a:r>
              <a:rPr lang="en" sz="1200"/>
              <a:t>This function is used to check if a string, provided by a user (e.g., title), is empty or not.</a:t>
            </a:r>
            <a:endParaRPr sz="1200"/>
          </a:p>
          <a:p>
            <a:pPr indent="-304800" lvl="0" marL="457200" rtl="0" algn="l">
              <a:lnSpc>
                <a:spcPct val="150000"/>
              </a:lnSpc>
              <a:spcBef>
                <a:spcPts val="0"/>
              </a:spcBef>
              <a:spcAft>
                <a:spcPts val="0"/>
              </a:spcAft>
              <a:buSzPts val="1200"/>
              <a:buChar char="●"/>
            </a:pPr>
            <a:r>
              <a:rPr b="1" lang="en" sz="1200"/>
              <a:t>get</a:t>
            </a:r>
            <a:r>
              <a:rPr b="1" lang="en" sz="1200"/>
              <a:t>_message</a:t>
            </a:r>
            <a:r>
              <a:rPr lang="en" sz="1200"/>
              <a:t>: This function reads a guestbook message from storage, based on the message ID.</a:t>
            </a:r>
            <a:endParaRPr sz="1200"/>
          </a:p>
          <a:p>
            <a:pPr indent="-304800" lvl="0" marL="457200" rtl="0" algn="l">
              <a:lnSpc>
                <a:spcPct val="150000"/>
              </a:lnSpc>
              <a:spcBef>
                <a:spcPts val="0"/>
              </a:spcBef>
              <a:spcAft>
                <a:spcPts val="0"/>
              </a:spcAft>
              <a:buSzPts val="1200"/>
              <a:buChar char="●"/>
            </a:pPr>
            <a:r>
              <a:rPr b="1" lang="en" sz="1200"/>
              <a:t>save</a:t>
            </a:r>
            <a:r>
              <a:rPr b="1" lang="en" sz="1200"/>
              <a:t>_message</a:t>
            </a:r>
            <a:r>
              <a:rPr lang="en" sz="1200"/>
              <a:t>: This function writes a new guestbook message to storage and returns the message ID of the new message.</a:t>
            </a:r>
            <a:endParaRPr sz="1200"/>
          </a:p>
        </p:txBody>
      </p:sp>
      <p:pic>
        <p:nvPicPr>
          <p:cNvPr id="739" name="Google Shape;739;p73"/>
          <p:cNvPicPr preferRelativeResize="0"/>
          <p:nvPr/>
        </p:nvPicPr>
        <p:blipFill>
          <a:blip r:embed="rId3">
            <a:alphaModFix/>
          </a:blip>
          <a:stretch>
            <a:fillRect/>
          </a:stretch>
        </p:blipFill>
        <p:spPr>
          <a:xfrm>
            <a:off x="5973677" y="1408592"/>
            <a:ext cx="2906549" cy="2906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74"/>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745" name="Google Shape;745;p74"/>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 UTILITY</a:t>
            </a:r>
            <a:endParaRPr/>
          </a:p>
        </p:txBody>
      </p:sp>
      <p:sp>
        <p:nvSpPr>
          <p:cNvPr id="746" name="Google Shape;746;p74"/>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747" name="Google Shape;747;p74"/>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748" name="Google Shape;748;p74"/>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749" name="Google Shape;749;p74"/>
          <p:cNvSpPr txBox="1"/>
          <p:nvPr/>
        </p:nvSpPr>
        <p:spPr>
          <a:xfrm>
            <a:off x="464350" y="1036800"/>
            <a:ext cx="4013400" cy="35967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check_string_not_empty</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lnSpc>
                <a:spcPct val="100000"/>
              </a:lnSpc>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sus_string</a:t>
            </a:r>
            <a:r>
              <a:rPr lang="en" sz="1100">
                <a:solidFill>
                  <a:schemeClr val="dk1"/>
                </a:solidFill>
                <a:latin typeface="Inter"/>
                <a:ea typeface="Inter"/>
                <a:cs typeface="Inter"/>
                <a:sym typeface="Inter"/>
              </a:rPr>
              <a:t>: The string to check</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a:t>
            </a:r>
            <a:r>
              <a:rPr i="1" lang="en" sz="1100">
                <a:solidFill>
                  <a:schemeClr val="dk1"/>
                </a:solidFill>
                <a:latin typeface="Inter"/>
                <a:ea typeface="Inter"/>
                <a:cs typeface="Inter"/>
                <a:sym typeface="Inter"/>
              </a:rPr>
              <a:t>check_string_not_empty()</a:t>
            </a:r>
            <a:r>
              <a:rPr lang="en" sz="1100">
                <a:solidFill>
                  <a:schemeClr val="dk1"/>
                </a:solidFill>
                <a:latin typeface="Inter"/>
                <a:ea typeface="Inter"/>
                <a:cs typeface="Inter"/>
                <a:sym typeface="Inter"/>
              </a:rPr>
              <a:t> function is used to check if a string is empty or not.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If the string is empty, an error is thrown.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spcBef>
                <a:spcPts val="1600"/>
              </a:spcBef>
              <a:spcAft>
                <a:spcPts val="1600"/>
              </a:spcAft>
              <a:buNone/>
            </a:pPr>
            <a:r>
              <a:rPr lang="en" sz="1100" u="sng">
                <a:solidFill>
                  <a:schemeClr val="accent5"/>
                </a:solidFill>
                <a:latin typeface="Inter"/>
                <a:ea typeface="Inter"/>
                <a:cs typeface="Inter"/>
                <a:sym typeface="Inter"/>
                <a:hlinkClick r:id="rId3">
                  <a:extLst>
                    <a:ext uri="{A12FA001-AC4F-418D-AE19-62706E023703}">
                      <ahyp:hlinkClr val="tx"/>
                    </a:ext>
                  </a:extLst>
                </a:hlinkClick>
              </a:rPr>
              <a:t>Source Code</a:t>
            </a:r>
            <a:endParaRPr sz="1100">
              <a:solidFill>
                <a:schemeClr val="dk1"/>
              </a:solidFill>
              <a:latin typeface="Inter"/>
              <a:ea typeface="Inter"/>
              <a:cs typeface="Inter"/>
              <a:sym typeface="Inter"/>
            </a:endParaRPr>
          </a:p>
        </p:txBody>
      </p:sp>
      <p:sp>
        <p:nvSpPr>
          <p:cNvPr id="750" name="Google Shape;750;p74"/>
          <p:cNvSpPr txBox="1"/>
          <p:nvPr/>
        </p:nvSpPr>
        <p:spPr>
          <a:xfrm>
            <a:off x="4572000" y="1632900"/>
            <a:ext cx="4572000" cy="18777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569CD6"/>
                </a:solidFill>
                <a:highlight>
                  <a:schemeClr val="dk1"/>
                </a:highlight>
                <a:latin typeface="Courier New"/>
                <a:ea typeface="Courier New"/>
                <a:cs typeface="Courier New"/>
                <a:sym typeface="Courier New"/>
              </a:rPr>
              <a:t>fn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check_string_not_empty</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4EC9B0"/>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sus_string</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4EC9B0"/>
                </a:solidFill>
                <a:highlight>
                  <a:schemeClr val="dk1"/>
                </a:highlight>
                <a:latin typeface="Courier New"/>
                <a:ea typeface="Courier New"/>
                <a:cs typeface="Courier New"/>
                <a:sym typeface="Courier New"/>
              </a:rPr>
              <a:t>String</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if</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sus_string</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is_empty</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panic_with_error!</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Error</a:t>
            </a:r>
            <a:r>
              <a:rPr lang="en" sz="1100">
                <a:solidFill>
                  <a:srgbClr val="D4D4D4"/>
                </a:solidFill>
                <a:highlight>
                  <a:schemeClr val="dk1"/>
                </a:highlight>
                <a:latin typeface="Courier New"/>
                <a:ea typeface="Courier New"/>
                <a:cs typeface="Courier New"/>
                <a:sym typeface="Courier New"/>
              </a:rPr>
              <a:t>::</a:t>
            </a:r>
            <a:r>
              <a:rPr lang="en" sz="1100">
                <a:solidFill>
                  <a:srgbClr val="4EC9B0"/>
                </a:solidFill>
                <a:highlight>
                  <a:schemeClr val="dk1"/>
                </a:highlight>
                <a:latin typeface="Courier New"/>
                <a:ea typeface="Courier New"/>
                <a:cs typeface="Courier New"/>
                <a:sym typeface="Courier New"/>
              </a:rPr>
              <a:t>InvalidMessage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75"/>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756" name="Google Shape;756;p75"/>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 UTILITY</a:t>
            </a:r>
            <a:endParaRPr/>
          </a:p>
        </p:txBody>
      </p:sp>
      <p:sp>
        <p:nvSpPr>
          <p:cNvPr id="757" name="Google Shape;757;p75"/>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758" name="Google Shape;758;p75"/>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759" name="Google Shape;759;p75"/>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760" name="Google Shape;760;p75"/>
          <p:cNvSpPr txBox="1"/>
          <p:nvPr/>
        </p:nvSpPr>
        <p:spPr>
          <a:xfrm>
            <a:off x="464350" y="1036800"/>
            <a:ext cx="4013400" cy="37302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get_message</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message_id</a:t>
            </a:r>
            <a:r>
              <a:rPr lang="en" sz="1100">
                <a:solidFill>
                  <a:schemeClr val="dk1"/>
                </a:solidFill>
                <a:latin typeface="Inter"/>
                <a:ea typeface="Inter"/>
                <a:cs typeface="Inter"/>
                <a:sym typeface="Inter"/>
              </a:rPr>
              <a:t>: The ID of the message to read</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a:t>
            </a:r>
            <a:r>
              <a:rPr i="1" lang="en" sz="1100">
                <a:solidFill>
                  <a:schemeClr val="dk1"/>
                </a:solidFill>
                <a:latin typeface="Inter"/>
                <a:ea typeface="Inter"/>
                <a:cs typeface="Inter"/>
                <a:sym typeface="Inter"/>
              </a:rPr>
              <a:t>get_message</a:t>
            </a:r>
            <a:r>
              <a:rPr i="1" lang="en" sz="1100">
                <a:solidFill>
                  <a:schemeClr val="dk1"/>
                </a:solidFill>
                <a:latin typeface="Inter"/>
                <a:ea typeface="Inter"/>
                <a:cs typeface="Inter"/>
                <a:sym typeface="Inter"/>
              </a:rPr>
              <a:t>()</a:t>
            </a:r>
            <a:r>
              <a:rPr lang="en" sz="1100">
                <a:solidFill>
                  <a:schemeClr val="dk1"/>
                </a:solidFill>
                <a:latin typeface="Inter"/>
                <a:ea typeface="Inter"/>
                <a:cs typeface="Inter"/>
                <a:sym typeface="Inter"/>
              </a:rPr>
              <a:t> function is used to </a:t>
            </a:r>
            <a:r>
              <a:rPr lang="en" sz="1100">
                <a:solidFill>
                  <a:schemeClr val="dk1"/>
                </a:solidFill>
                <a:latin typeface="Inter"/>
                <a:ea typeface="Inter"/>
                <a:cs typeface="Inter"/>
                <a:sym typeface="Inter"/>
              </a:rPr>
              <a:t>read</a:t>
            </a:r>
            <a:r>
              <a:rPr lang="en" sz="1100">
                <a:solidFill>
                  <a:schemeClr val="dk1"/>
                </a:solidFill>
                <a:latin typeface="Inter"/>
                <a:ea typeface="Inter"/>
                <a:cs typeface="Inter"/>
                <a:sym typeface="Inter"/>
              </a:rPr>
              <a:t> a message </a:t>
            </a:r>
            <a:r>
              <a:rPr lang="en" sz="1100">
                <a:solidFill>
                  <a:schemeClr val="dk1"/>
                </a:solidFill>
                <a:latin typeface="Inter"/>
                <a:ea typeface="Inter"/>
                <a:cs typeface="Inter"/>
                <a:sym typeface="Inter"/>
              </a:rPr>
              <a:t>from storage</a:t>
            </a:r>
            <a:r>
              <a:rPr lang="en" sz="1100">
                <a:solidFill>
                  <a:schemeClr val="dk1"/>
                </a:solidFill>
                <a:latin typeface="Inter"/>
                <a:ea typeface="Inter"/>
                <a:cs typeface="Inter"/>
                <a:sym typeface="Inter"/>
              </a:rPr>
              <a:t> and it contains error handling.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First, the function checks if the message, with the ID provided as a parameter, exists. If it doesn’t, an error is thrown.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If the message does exist, the message is read from storage and returned to the calling function.</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spcBef>
                <a:spcPts val="1600"/>
              </a:spcBef>
              <a:spcAft>
                <a:spcPts val="1600"/>
              </a:spcAft>
              <a:buNone/>
            </a:pPr>
            <a:r>
              <a:rPr lang="en" sz="1100" u="sng">
                <a:solidFill>
                  <a:schemeClr val="accent5"/>
                </a:solidFill>
                <a:latin typeface="Inter"/>
                <a:ea typeface="Inter"/>
                <a:cs typeface="Inter"/>
                <a:sym typeface="Inter"/>
                <a:hlinkClick r:id="rId3">
                  <a:extLst>
                    <a:ext uri="{A12FA001-AC4F-418D-AE19-62706E023703}">
                      <ahyp:hlinkClr val="tx"/>
                    </a:ext>
                  </a:extLst>
                </a:hlinkClick>
              </a:rPr>
              <a:t>Source Code</a:t>
            </a:r>
            <a:endParaRPr sz="1100">
              <a:solidFill>
                <a:schemeClr val="dk1"/>
              </a:solidFill>
              <a:latin typeface="Inter"/>
              <a:ea typeface="Inter"/>
              <a:cs typeface="Inter"/>
              <a:sym typeface="Inter"/>
            </a:endParaRPr>
          </a:p>
        </p:txBody>
      </p:sp>
      <p:sp>
        <p:nvSpPr>
          <p:cNvPr id="761" name="Google Shape;761;p75"/>
          <p:cNvSpPr txBox="1"/>
          <p:nvPr/>
        </p:nvSpPr>
        <p:spPr>
          <a:xfrm>
            <a:off x="4572000" y="1040250"/>
            <a:ext cx="4572000" cy="30630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solidFill>
                  <a:srgbClr val="569CD6"/>
                </a:solidFill>
                <a:highlight>
                  <a:schemeClr val="dk1"/>
                </a:highlight>
                <a:latin typeface="Courier New"/>
                <a:ea typeface="Courier New"/>
                <a:cs typeface="Courier New"/>
                <a:sym typeface="Courier New"/>
              </a:rPr>
              <a:t>fn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get_message</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4EC9B0"/>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message_id</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u32</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-&gt;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if</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env</a:t>
            </a:r>
            <a:endParaRPr sz="1100">
              <a:solidFill>
                <a:srgbClr val="9CDCFE"/>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storage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persistent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has</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4EC9B0"/>
                </a:solidFill>
                <a:highlight>
                  <a:schemeClr val="dk1"/>
                </a:highlight>
                <a:latin typeface="Courier New"/>
                <a:ea typeface="Courier New"/>
                <a:cs typeface="Courier New"/>
                <a:sym typeface="Courier New"/>
              </a:rPr>
              <a:t>DataKey</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message_id</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panic_with_error!</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Error</a:t>
            </a:r>
            <a:r>
              <a:rPr lang="en" sz="1100">
                <a:solidFill>
                  <a:srgbClr val="D4D4D4"/>
                </a:solidFill>
                <a:highlight>
                  <a:schemeClr val="dk1"/>
                </a:highlight>
                <a:latin typeface="Courier New"/>
                <a:ea typeface="Courier New"/>
                <a:cs typeface="Courier New"/>
                <a:sym typeface="Courier New"/>
              </a:rPr>
              <a:t>::</a:t>
            </a:r>
            <a:r>
              <a:rPr lang="en" sz="1100">
                <a:solidFill>
                  <a:srgbClr val="4EC9B0"/>
                </a:solidFill>
                <a:highlight>
                  <a:schemeClr val="dk1"/>
                </a:highlight>
                <a:latin typeface="Courier New"/>
                <a:ea typeface="Courier New"/>
                <a:cs typeface="Courier New"/>
                <a:sym typeface="Courier New"/>
              </a:rPr>
              <a:t>NoSuchMessage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let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message</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env</a:t>
            </a:r>
            <a:endParaRPr sz="1100">
              <a:solidFill>
                <a:srgbClr val="9CDCFE"/>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storage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persistent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get</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4EC9B0"/>
                </a:solidFill>
                <a:highlight>
                  <a:schemeClr val="dk1"/>
                </a:highlight>
                <a:latin typeface="Courier New"/>
                <a:ea typeface="Courier New"/>
                <a:cs typeface="Courier New"/>
                <a:sym typeface="Courier New"/>
              </a:rPr>
              <a:t>DataKey</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message_id</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unwrap</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return</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76"/>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767" name="Google Shape;767;p76"/>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 UTILITY</a:t>
            </a:r>
            <a:endParaRPr/>
          </a:p>
        </p:txBody>
      </p:sp>
      <p:sp>
        <p:nvSpPr>
          <p:cNvPr id="768" name="Google Shape;768;p76"/>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769" name="Google Shape;769;p76"/>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770" name="Google Shape;770;p76"/>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771" name="Google Shape;771;p76"/>
          <p:cNvSpPr txBox="1"/>
          <p:nvPr/>
        </p:nvSpPr>
        <p:spPr>
          <a:xfrm>
            <a:off x="464350" y="944350"/>
            <a:ext cx="4013400" cy="37917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save</a:t>
            </a:r>
            <a:r>
              <a:rPr lang="en" sz="1600">
                <a:solidFill>
                  <a:schemeClr val="dk1"/>
                </a:solidFill>
                <a:latin typeface="Courier New"/>
                <a:ea typeface="Courier New"/>
                <a:cs typeface="Courier New"/>
                <a:sym typeface="Courier New"/>
              </a:rPr>
              <a:t>_message</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message</a:t>
            </a:r>
            <a:r>
              <a:rPr lang="en" sz="1100">
                <a:solidFill>
                  <a:schemeClr val="dk1"/>
                </a:solidFill>
                <a:latin typeface="Inter"/>
                <a:ea typeface="Inter"/>
                <a:cs typeface="Inter"/>
                <a:sym typeface="Inter"/>
              </a:rPr>
              <a:t>: The message to save</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a:t>
            </a:r>
            <a:r>
              <a:rPr i="1" lang="en" sz="1100">
                <a:solidFill>
                  <a:schemeClr val="dk1"/>
                </a:solidFill>
                <a:latin typeface="Inter"/>
                <a:ea typeface="Inter"/>
                <a:cs typeface="Inter"/>
                <a:sym typeface="Inter"/>
              </a:rPr>
              <a:t>save</a:t>
            </a:r>
            <a:r>
              <a:rPr i="1" lang="en" sz="1100">
                <a:solidFill>
                  <a:schemeClr val="dk1"/>
                </a:solidFill>
                <a:latin typeface="Inter"/>
                <a:ea typeface="Inter"/>
                <a:cs typeface="Inter"/>
                <a:sym typeface="Inter"/>
              </a:rPr>
              <a:t>_message()</a:t>
            </a:r>
            <a:r>
              <a:rPr lang="en" sz="1100">
                <a:solidFill>
                  <a:schemeClr val="dk1"/>
                </a:solidFill>
                <a:latin typeface="Inter"/>
                <a:ea typeface="Inter"/>
                <a:cs typeface="Inter"/>
                <a:sym typeface="Inter"/>
              </a:rPr>
              <a:t> function is used to write a new message to storage. Note that this function is only used to store a new message, and not to update an existing message.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First, the function initializes a variable with the current message count and increments the value. Note that the message counter is stored separately from the message storage.</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lang="en" sz="1100">
                <a:solidFill>
                  <a:schemeClr val="dk1"/>
                </a:solidFill>
                <a:latin typeface="Inter"/>
                <a:ea typeface="Inter"/>
                <a:cs typeface="Inter"/>
                <a:sym typeface="Inter"/>
              </a:rPr>
              <a:t>Next, the message is written to storage using the incremented message count as the key and the message from the function </a:t>
            </a:r>
            <a:r>
              <a:rPr lang="en" sz="1100">
                <a:solidFill>
                  <a:schemeClr val="dk1"/>
                </a:solidFill>
                <a:latin typeface="Inter"/>
                <a:ea typeface="Inter"/>
                <a:cs typeface="Inter"/>
                <a:sym typeface="Inter"/>
              </a:rPr>
              <a:t>parameter</a:t>
            </a:r>
            <a:r>
              <a:rPr lang="en" sz="1100">
                <a:solidFill>
                  <a:schemeClr val="dk1"/>
                </a:solidFill>
                <a:latin typeface="Inter"/>
                <a:ea typeface="Inter"/>
                <a:cs typeface="Inter"/>
                <a:sym typeface="Inter"/>
              </a:rPr>
              <a:t> as the value. Finally, the incremented message counter is stored and returned.</a:t>
            </a:r>
            <a:br>
              <a:rPr lang="en" sz="1100">
                <a:solidFill>
                  <a:schemeClr val="dk1"/>
                </a:solidFill>
                <a:latin typeface="Inter"/>
                <a:ea typeface="Inter"/>
                <a:cs typeface="Inter"/>
                <a:sym typeface="Inter"/>
              </a:rPr>
            </a:br>
            <a:r>
              <a:rPr lang="en" sz="1100">
                <a:solidFill>
                  <a:schemeClr val="dk1"/>
                </a:solidFill>
                <a:latin typeface="Inter"/>
                <a:ea typeface="Inter"/>
                <a:cs typeface="Inter"/>
                <a:sym typeface="Inter"/>
              </a:rPr>
              <a:t> </a:t>
            </a:r>
            <a:br>
              <a:rPr lang="en" sz="1100">
                <a:solidFill>
                  <a:schemeClr val="dk1"/>
                </a:solidFill>
                <a:latin typeface="Inter"/>
                <a:ea typeface="Inter"/>
                <a:cs typeface="Inter"/>
                <a:sym typeface="Inter"/>
              </a:rPr>
            </a:br>
            <a:r>
              <a:rPr lang="en" sz="1100" u="sng">
                <a:solidFill>
                  <a:schemeClr val="accent5"/>
                </a:solidFill>
                <a:latin typeface="Inter"/>
                <a:ea typeface="Inter"/>
                <a:cs typeface="Inter"/>
                <a:sym typeface="Inter"/>
                <a:hlinkClick r:id="rId3">
                  <a:extLst>
                    <a:ext uri="{A12FA001-AC4F-418D-AE19-62706E023703}">
                      <ahyp:hlinkClr val="tx"/>
                    </a:ext>
                  </a:extLst>
                </a:hlinkClick>
              </a:rPr>
              <a:t>Source Code</a:t>
            </a:r>
            <a:endParaRPr sz="1100">
              <a:solidFill>
                <a:schemeClr val="dk1"/>
              </a:solidFill>
              <a:latin typeface="Inter"/>
              <a:ea typeface="Inter"/>
              <a:cs typeface="Inter"/>
              <a:sym typeface="Inter"/>
            </a:endParaRPr>
          </a:p>
        </p:txBody>
      </p:sp>
      <p:sp>
        <p:nvSpPr>
          <p:cNvPr id="772" name="Google Shape;772;p76"/>
          <p:cNvSpPr txBox="1"/>
          <p:nvPr/>
        </p:nvSpPr>
        <p:spPr>
          <a:xfrm>
            <a:off x="4786325" y="791550"/>
            <a:ext cx="4357800" cy="35709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solidFill>
                  <a:srgbClr val="569CD6"/>
                </a:solidFill>
                <a:highlight>
                  <a:schemeClr val="dk1"/>
                </a:highlight>
                <a:latin typeface="Courier New"/>
                <a:ea typeface="Courier New"/>
                <a:cs typeface="Courier New"/>
                <a:sym typeface="Courier New"/>
              </a:rPr>
              <a:t>fn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save_message</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4EC9B0"/>
                </a:solidFill>
                <a:highlight>
                  <a:schemeClr val="dk1"/>
                </a:highlight>
                <a:latin typeface="Courier New"/>
                <a:ea typeface="Courier New"/>
                <a:cs typeface="Courier New"/>
                <a:sym typeface="Courier New"/>
              </a:rPr>
              <a:t>Env</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message</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-&gt;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u32</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let</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mut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num_messages</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env</a:t>
            </a:r>
            <a:endParaRPr sz="1100">
              <a:solidFill>
                <a:srgbClr val="9CDCFE"/>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storage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instance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get</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4EC9B0"/>
                </a:solidFill>
                <a:highlight>
                  <a:schemeClr val="dk1"/>
                </a:highlight>
                <a:latin typeface="Courier New"/>
                <a:ea typeface="Courier New"/>
                <a:cs typeface="Courier New"/>
                <a:sym typeface="Courier New"/>
              </a:rPr>
              <a:t>DataKey</a:t>
            </a:r>
            <a:r>
              <a:rPr lang="en" sz="1100">
                <a:solidFill>
                  <a:srgbClr val="D4D4D4"/>
                </a:solidFill>
                <a:highlight>
                  <a:schemeClr val="dk1"/>
                </a:highlight>
                <a:latin typeface="Courier New"/>
                <a:ea typeface="Courier New"/>
                <a:cs typeface="Courier New"/>
                <a:sym typeface="Courier New"/>
              </a:rPr>
              <a:t>::</a:t>
            </a:r>
            <a:r>
              <a:rPr lang="en" sz="1100">
                <a:solidFill>
                  <a:srgbClr val="4EC9B0"/>
                </a:solidFill>
                <a:highlight>
                  <a:schemeClr val="dk1"/>
                </a:highlight>
                <a:latin typeface="Courier New"/>
                <a:ea typeface="Courier New"/>
                <a:cs typeface="Courier New"/>
                <a:sym typeface="Courier New"/>
              </a:rPr>
              <a:t>MessageCount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unwrap_or</a:t>
            </a:r>
            <a:r>
              <a:rPr lang="en" sz="1100">
                <a:solidFill>
                  <a:srgbClr val="CCCCCC"/>
                </a:solidFill>
                <a:highlight>
                  <a:schemeClr val="dk1"/>
                </a:highlight>
                <a:latin typeface="Courier New"/>
                <a:ea typeface="Courier New"/>
                <a:cs typeface="Courier New"/>
                <a:sym typeface="Courier New"/>
              </a:rPr>
              <a:t>(</a:t>
            </a:r>
            <a:r>
              <a:rPr lang="en" sz="1100">
                <a:solidFill>
                  <a:srgbClr val="B5CEA8"/>
                </a:solidFill>
                <a:highlight>
                  <a:schemeClr val="dk1"/>
                </a:highlight>
                <a:latin typeface="Courier New"/>
                <a:ea typeface="Courier New"/>
                <a:cs typeface="Courier New"/>
                <a:sym typeface="Courier New"/>
              </a:rPr>
              <a:t>0</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as</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u32</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num_messages</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B5CEA8"/>
                </a:solidFill>
                <a:highlight>
                  <a:schemeClr val="dk1"/>
                </a:highlight>
                <a:latin typeface="Courier New"/>
                <a:ea typeface="Courier New"/>
                <a:cs typeface="Courier New"/>
                <a:sym typeface="Courier New"/>
              </a:rPr>
              <a:t>1</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storage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persistent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set</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4EC9B0"/>
                </a:solidFill>
                <a:highlight>
                  <a:schemeClr val="dk1"/>
                </a:highlight>
                <a:latin typeface="Courier New"/>
                <a:ea typeface="Courier New"/>
                <a:cs typeface="Courier New"/>
                <a:sym typeface="Courier New"/>
              </a:rPr>
              <a:t>DataKey</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num_messages</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message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env</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storage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instance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set</a:t>
            </a:r>
            <a:r>
              <a:rPr lang="en" sz="1100">
                <a:solidFill>
                  <a:srgbClr val="CCCCCC"/>
                </a:solidFill>
                <a:highlight>
                  <a:schemeClr val="dk1"/>
                </a:highlight>
                <a:latin typeface="Courier New"/>
                <a:ea typeface="Courier New"/>
                <a:cs typeface="Courier New"/>
                <a:sym typeface="Courier New"/>
              </a:rPr>
              <a:t>(</a:t>
            </a:r>
            <a:r>
              <a:rPr lang="en" sz="1100">
                <a:solidFill>
                  <a:srgbClr val="D4D4D4"/>
                </a:solidFill>
                <a:highlight>
                  <a:schemeClr val="dk1"/>
                </a:highlight>
                <a:latin typeface="Courier New"/>
                <a:ea typeface="Courier New"/>
                <a:cs typeface="Courier New"/>
                <a:sym typeface="Courier New"/>
              </a:rPr>
              <a:t>&amp;</a:t>
            </a:r>
            <a:r>
              <a:rPr lang="en" sz="1100">
                <a:solidFill>
                  <a:srgbClr val="4EC9B0"/>
                </a:solidFill>
                <a:highlight>
                  <a:schemeClr val="dk1"/>
                </a:highlight>
                <a:latin typeface="Courier New"/>
                <a:ea typeface="Courier New"/>
                <a:cs typeface="Courier New"/>
                <a:sym typeface="Courier New"/>
              </a:rPr>
              <a:t>DataKey</a:t>
            </a:r>
            <a:r>
              <a:rPr lang="en" sz="1100">
                <a:solidFill>
                  <a:srgbClr val="D4D4D4"/>
                </a:solidFill>
                <a:highlight>
                  <a:schemeClr val="dk1"/>
                </a:highlight>
                <a:latin typeface="Courier New"/>
                <a:ea typeface="Courier New"/>
                <a:cs typeface="Courier New"/>
                <a:sym typeface="Courier New"/>
              </a:rPr>
              <a:t>::</a:t>
            </a:r>
            <a:r>
              <a:rPr lang="en" sz="1100">
                <a:solidFill>
                  <a:srgbClr val="4EC9B0"/>
                </a:solidFill>
                <a:highlight>
                  <a:schemeClr val="dk1"/>
                </a:highlight>
                <a:latin typeface="Courier New"/>
                <a:ea typeface="Courier New"/>
                <a:cs typeface="Courier New"/>
                <a:sym typeface="Courier New"/>
              </a:rPr>
              <a:t>MessageCount</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&amp;</a:t>
            </a:r>
            <a:r>
              <a:rPr lang="en" sz="1100">
                <a:solidFill>
                  <a:srgbClr val="9CDCFE"/>
                </a:solidFill>
                <a:highlight>
                  <a:schemeClr val="dk1"/>
                </a:highlight>
                <a:latin typeface="Courier New"/>
                <a:ea typeface="Courier New"/>
                <a:cs typeface="Courier New"/>
                <a:sym typeface="Courier New"/>
              </a:rPr>
              <a:t>num_messages</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return</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num_messages</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pic>
        <p:nvPicPr>
          <p:cNvPr id="558" name="Google Shape;558;p59"/>
          <p:cNvPicPr preferRelativeResize="0"/>
          <p:nvPr/>
        </p:nvPicPr>
        <p:blipFill>
          <a:blip r:embed="rId3">
            <a:alphaModFix/>
          </a:blip>
          <a:stretch>
            <a:fillRect/>
          </a:stretch>
        </p:blipFill>
        <p:spPr>
          <a:xfrm>
            <a:off x="-230647" y="718625"/>
            <a:ext cx="3775048" cy="642851"/>
          </a:xfrm>
          <a:prstGeom prst="rect">
            <a:avLst/>
          </a:prstGeom>
          <a:noFill/>
          <a:ln>
            <a:noFill/>
          </a:ln>
        </p:spPr>
      </p:pic>
      <p:cxnSp>
        <p:nvCxnSpPr>
          <p:cNvPr id="559" name="Google Shape;559;p59"/>
          <p:cNvCxnSpPr/>
          <p:nvPr/>
        </p:nvCxnSpPr>
        <p:spPr>
          <a:xfrm>
            <a:off x="464350" y="2057609"/>
            <a:ext cx="1634100" cy="0"/>
          </a:xfrm>
          <a:prstGeom prst="straightConnector1">
            <a:avLst/>
          </a:prstGeom>
          <a:noFill/>
          <a:ln cap="flat" cmpd="sng" w="9525">
            <a:solidFill>
              <a:srgbClr val="FFDA00"/>
            </a:solidFill>
            <a:prstDash val="solid"/>
            <a:round/>
            <a:headEnd len="med" w="med" type="none"/>
            <a:tailEnd len="med" w="med" type="none"/>
          </a:ln>
        </p:spPr>
      </p:cxnSp>
      <p:cxnSp>
        <p:nvCxnSpPr>
          <p:cNvPr id="560" name="Google Shape;560;p59"/>
          <p:cNvCxnSpPr/>
          <p:nvPr/>
        </p:nvCxnSpPr>
        <p:spPr>
          <a:xfrm>
            <a:off x="2662200" y="2057609"/>
            <a:ext cx="1634100" cy="0"/>
          </a:xfrm>
          <a:prstGeom prst="straightConnector1">
            <a:avLst/>
          </a:prstGeom>
          <a:noFill/>
          <a:ln cap="flat" cmpd="sng" w="9525">
            <a:solidFill>
              <a:srgbClr val="FFDA00"/>
            </a:solidFill>
            <a:prstDash val="solid"/>
            <a:round/>
            <a:headEnd len="med" w="med" type="none"/>
            <a:tailEnd len="med" w="med" type="none"/>
          </a:ln>
        </p:spPr>
      </p:cxnSp>
      <p:cxnSp>
        <p:nvCxnSpPr>
          <p:cNvPr id="561" name="Google Shape;561;p59"/>
          <p:cNvCxnSpPr/>
          <p:nvPr/>
        </p:nvCxnSpPr>
        <p:spPr>
          <a:xfrm>
            <a:off x="4860050" y="2057609"/>
            <a:ext cx="1634100" cy="0"/>
          </a:xfrm>
          <a:prstGeom prst="straightConnector1">
            <a:avLst/>
          </a:prstGeom>
          <a:noFill/>
          <a:ln cap="flat" cmpd="sng" w="9525">
            <a:solidFill>
              <a:srgbClr val="FFDA00"/>
            </a:solidFill>
            <a:prstDash val="solid"/>
            <a:round/>
            <a:headEnd len="med" w="med" type="none"/>
            <a:tailEnd len="med" w="med" type="none"/>
          </a:ln>
        </p:spPr>
      </p:cxnSp>
      <p:cxnSp>
        <p:nvCxnSpPr>
          <p:cNvPr id="562" name="Google Shape;562;p59"/>
          <p:cNvCxnSpPr/>
          <p:nvPr/>
        </p:nvCxnSpPr>
        <p:spPr>
          <a:xfrm>
            <a:off x="7057900" y="2057609"/>
            <a:ext cx="1634100" cy="0"/>
          </a:xfrm>
          <a:prstGeom prst="straightConnector1">
            <a:avLst/>
          </a:prstGeom>
          <a:noFill/>
          <a:ln cap="flat" cmpd="sng" w="9525">
            <a:solidFill>
              <a:srgbClr val="FFDA00"/>
            </a:solidFill>
            <a:prstDash val="solid"/>
            <a:round/>
            <a:headEnd len="med" w="med" type="none"/>
            <a:tailEnd len="med" w="med" type="none"/>
          </a:ln>
        </p:spPr>
      </p:cxnSp>
      <p:cxnSp>
        <p:nvCxnSpPr>
          <p:cNvPr id="563" name="Google Shape;563;p59"/>
          <p:cNvCxnSpPr/>
          <p:nvPr/>
        </p:nvCxnSpPr>
        <p:spPr>
          <a:xfrm>
            <a:off x="464350" y="3572097"/>
            <a:ext cx="1634100" cy="0"/>
          </a:xfrm>
          <a:prstGeom prst="straightConnector1">
            <a:avLst/>
          </a:prstGeom>
          <a:noFill/>
          <a:ln cap="flat" cmpd="sng" w="9525">
            <a:solidFill>
              <a:srgbClr val="FFDA00"/>
            </a:solidFill>
            <a:prstDash val="solid"/>
            <a:round/>
            <a:headEnd len="med" w="med" type="none"/>
            <a:tailEnd len="med" w="med" type="none"/>
          </a:ln>
        </p:spPr>
      </p:cxnSp>
      <p:cxnSp>
        <p:nvCxnSpPr>
          <p:cNvPr id="564" name="Google Shape;564;p59"/>
          <p:cNvCxnSpPr/>
          <p:nvPr/>
        </p:nvCxnSpPr>
        <p:spPr>
          <a:xfrm>
            <a:off x="2662200" y="3572097"/>
            <a:ext cx="1634100" cy="0"/>
          </a:xfrm>
          <a:prstGeom prst="straightConnector1">
            <a:avLst/>
          </a:prstGeom>
          <a:noFill/>
          <a:ln cap="flat" cmpd="sng" w="9525">
            <a:solidFill>
              <a:srgbClr val="FFDA00"/>
            </a:solidFill>
            <a:prstDash val="solid"/>
            <a:round/>
            <a:headEnd len="med" w="med" type="none"/>
            <a:tailEnd len="med" w="med" type="none"/>
          </a:ln>
        </p:spPr>
      </p:cxnSp>
      <p:sp>
        <p:nvSpPr>
          <p:cNvPr id="565" name="Google Shape;565;p59"/>
          <p:cNvSpPr txBox="1"/>
          <p:nvPr>
            <p:ph type="title"/>
          </p:nvPr>
        </p:nvSpPr>
        <p:spPr>
          <a:xfrm>
            <a:off x="457200" y="492919"/>
            <a:ext cx="5034600" cy="785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CONTENTS</a:t>
            </a:r>
            <a:endParaRPr/>
          </a:p>
        </p:txBody>
      </p:sp>
      <p:sp>
        <p:nvSpPr>
          <p:cNvPr id="566" name="Google Shape;566;p59"/>
          <p:cNvSpPr txBox="1"/>
          <p:nvPr>
            <p:ph idx="9" type="subTitle"/>
          </p:nvPr>
        </p:nvSpPr>
        <p:spPr>
          <a:xfrm>
            <a:off x="457200" y="2164775"/>
            <a:ext cx="1614600" cy="1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Introduction</a:t>
            </a:r>
            <a:endParaRPr/>
          </a:p>
        </p:txBody>
      </p:sp>
      <p:sp>
        <p:nvSpPr>
          <p:cNvPr id="567" name="Google Shape;567;p59"/>
          <p:cNvSpPr txBox="1"/>
          <p:nvPr>
            <p:ph idx="1" type="subTitle"/>
          </p:nvPr>
        </p:nvSpPr>
        <p:spPr>
          <a:xfrm>
            <a:off x="457200" y="1634250"/>
            <a:ext cx="694800" cy="392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01</a:t>
            </a:r>
            <a:endParaRPr/>
          </a:p>
        </p:txBody>
      </p:sp>
      <p:sp>
        <p:nvSpPr>
          <p:cNvPr id="568" name="Google Shape;568;p59"/>
          <p:cNvSpPr txBox="1"/>
          <p:nvPr>
            <p:ph idx="2" type="subTitle"/>
          </p:nvPr>
        </p:nvSpPr>
        <p:spPr>
          <a:xfrm>
            <a:off x="2662200" y="1634250"/>
            <a:ext cx="694800" cy="392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02</a:t>
            </a:r>
            <a:endParaRPr/>
          </a:p>
        </p:txBody>
      </p:sp>
      <p:sp>
        <p:nvSpPr>
          <p:cNvPr id="569" name="Google Shape;569;p59"/>
          <p:cNvSpPr txBox="1"/>
          <p:nvPr>
            <p:ph idx="3" type="subTitle"/>
          </p:nvPr>
        </p:nvSpPr>
        <p:spPr>
          <a:xfrm>
            <a:off x="4867200" y="1634250"/>
            <a:ext cx="694800" cy="392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03</a:t>
            </a:r>
            <a:endParaRPr/>
          </a:p>
        </p:txBody>
      </p:sp>
      <p:sp>
        <p:nvSpPr>
          <p:cNvPr id="570" name="Google Shape;570;p59"/>
          <p:cNvSpPr txBox="1"/>
          <p:nvPr>
            <p:ph idx="4" type="subTitle"/>
          </p:nvPr>
        </p:nvSpPr>
        <p:spPr>
          <a:xfrm>
            <a:off x="7072200" y="1634250"/>
            <a:ext cx="694800" cy="392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04</a:t>
            </a:r>
            <a:endParaRPr/>
          </a:p>
        </p:txBody>
      </p:sp>
      <p:sp>
        <p:nvSpPr>
          <p:cNvPr id="571" name="Google Shape;571;p59"/>
          <p:cNvSpPr txBox="1"/>
          <p:nvPr>
            <p:ph idx="5" type="subTitle"/>
          </p:nvPr>
        </p:nvSpPr>
        <p:spPr>
          <a:xfrm>
            <a:off x="457200" y="3148750"/>
            <a:ext cx="694800" cy="392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05</a:t>
            </a:r>
            <a:endParaRPr/>
          </a:p>
        </p:txBody>
      </p:sp>
      <p:sp>
        <p:nvSpPr>
          <p:cNvPr id="572" name="Google Shape;572;p59"/>
          <p:cNvSpPr txBox="1"/>
          <p:nvPr>
            <p:ph idx="6" type="subTitle"/>
          </p:nvPr>
        </p:nvSpPr>
        <p:spPr>
          <a:xfrm>
            <a:off x="2662200" y="3148750"/>
            <a:ext cx="694800" cy="392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06</a:t>
            </a:r>
            <a:endParaRPr/>
          </a:p>
        </p:txBody>
      </p:sp>
      <p:sp>
        <p:nvSpPr>
          <p:cNvPr id="573" name="Google Shape;573;p59"/>
          <p:cNvSpPr txBox="1"/>
          <p:nvPr>
            <p:ph idx="12" type="sldNum"/>
          </p:nvPr>
        </p:nvSpPr>
        <p:spPr>
          <a:xfrm>
            <a:off x="8138100" y="4663224"/>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574" name="Google Shape;574;p59"/>
          <p:cNvSpPr txBox="1"/>
          <p:nvPr>
            <p:ph idx="13" type="subTitle"/>
          </p:nvPr>
        </p:nvSpPr>
        <p:spPr>
          <a:xfrm>
            <a:off x="2662200" y="2164775"/>
            <a:ext cx="1614600" cy="3693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High-Level Architecture</a:t>
            </a:r>
            <a:endParaRPr/>
          </a:p>
        </p:txBody>
      </p:sp>
      <p:sp>
        <p:nvSpPr>
          <p:cNvPr id="575" name="Google Shape;575;p59"/>
          <p:cNvSpPr txBox="1"/>
          <p:nvPr>
            <p:ph idx="14" type="subTitle"/>
          </p:nvPr>
        </p:nvSpPr>
        <p:spPr>
          <a:xfrm>
            <a:off x="4867200" y="2164775"/>
            <a:ext cx="1614600" cy="1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a:t>
            </a:r>
            <a:endParaRPr/>
          </a:p>
        </p:txBody>
      </p:sp>
      <p:sp>
        <p:nvSpPr>
          <p:cNvPr id="576" name="Google Shape;576;p59"/>
          <p:cNvSpPr txBox="1"/>
          <p:nvPr>
            <p:ph idx="15" type="subTitle"/>
          </p:nvPr>
        </p:nvSpPr>
        <p:spPr>
          <a:xfrm>
            <a:off x="7072200" y="2164775"/>
            <a:ext cx="1614600" cy="1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Frontend Bindings</a:t>
            </a:r>
            <a:endParaRPr/>
          </a:p>
        </p:txBody>
      </p:sp>
      <p:sp>
        <p:nvSpPr>
          <p:cNvPr id="577" name="Google Shape;577;p59"/>
          <p:cNvSpPr txBox="1"/>
          <p:nvPr>
            <p:ph idx="16" type="subTitle"/>
          </p:nvPr>
        </p:nvSpPr>
        <p:spPr>
          <a:xfrm>
            <a:off x="2662200" y="3679250"/>
            <a:ext cx="1614600" cy="1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Dapp Frontend</a:t>
            </a:r>
            <a:endParaRPr/>
          </a:p>
        </p:txBody>
      </p:sp>
      <p:sp>
        <p:nvSpPr>
          <p:cNvPr id="578" name="Google Shape;578;p59"/>
          <p:cNvSpPr txBox="1"/>
          <p:nvPr>
            <p:ph idx="19" type="subTitle"/>
          </p:nvPr>
        </p:nvSpPr>
        <p:spPr>
          <a:xfrm>
            <a:off x="457200" y="3679250"/>
            <a:ext cx="1614600" cy="1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Passkeys</a:t>
            </a:r>
            <a:endParaRPr/>
          </a:p>
        </p:txBody>
      </p:sp>
      <p:sp>
        <p:nvSpPr>
          <p:cNvPr id="579" name="Google Shape;579;p59"/>
          <p:cNvSpPr txBox="1"/>
          <p:nvPr>
            <p:ph idx="20"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Presentation Template 2024</a:t>
            </a:r>
            <a:endParaRPr/>
          </a:p>
        </p:txBody>
      </p:sp>
      <p:cxnSp>
        <p:nvCxnSpPr>
          <p:cNvPr id="580" name="Google Shape;580;p59"/>
          <p:cNvCxnSpPr/>
          <p:nvPr/>
        </p:nvCxnSpPr>
        <p:spPr>
          <a:xfrm>
            <a:off x="4860050" y="3572097"/>
            <a:ext cx="1634100" cy="0"/>
          </a:xfrm>
          <a:prstGeom prst="straightConnector1">
            <a:avLst/>
          </a:prstGeom>
          <a:noFill/>
          <a:ln cap="flat" cmpd="sng" w="9525">
            <a:solidFill>
              <a:srgbClr val="FFDA00"/>
            </a:solidFill>
            <a:prstDash val="solid"/>
            <a:round/>
            <a:headEnd len="med" w="med" type="none"/>
            <a:tailEnd len="med" w="med" type="none"/>
          </a:ln>
        </p:spPr>
      </p:cxnSp>
      <p:sp>
        <p:nvSpPr>
          <p:cNvPr id="581" name="Google Shape;581;p59"/>
          <p:cNvSpPr txBox="1"/>
          <p:nvPr>
            <p:ph idx="6" type="subTitle"/>
          </p:nvPr>
        </p:nvSpPr>
        <p:spPr>
          <a:xfrm>
            <a:off x="4860050" y="3148750"/>
            <a:ext cx="694800" cy="392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07</a:t>
            </a:r>
            <a:endParaRPr/>
          </a:p>
        </p:txBody>
      </p:sp>
      <p:sp>
        <p:nvSpPr>
          <p:cNvPr id="582" name="Google Shape;582;p59"/>
          <p:cNvSpPr txBox="1"/>
          <p:nvPr>
            <p:ph idx="16" type="subTitle"/>
          </p:nvPr>
        </p:nvSpPr>
        <p:spPr>
          <a:xfrm>
            <a:off x="4860050" y="3679250"/>
            <a:ext cx="1614600" cy="1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Try It Out!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77"/>
          <p:cNvSpPr txBox="1"/>
          <p:nvPr>
            <p:ph type="title"/>
          </p:nvPr>
        </p:nvSpPr>
        <p:spPr>
          <a:xfrm>
            <a:off x="457200" y="1636550"/>
            <a:ext cx="8229600" cy="942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FRONTEND BINDINGS</a:t>
            </a:r>
            <a:endParaRPr/>
          </a:p>
        </p:txBody>
      </p:sp>
      <p:sp>
        <p:nvSpPr>
          <p:cNvPr id="778" name="Google Shape;778;p77"/>
          <p:cNvSpPr txBox="1"/>
          <p:nvPr>
            <p:ph idx="1" type="subTitle"/>
          </p:nvPr>
        </p:nvSpPr>
        <p:spPr>
          <a:xfrm>
            <a:off x="457200" y="1043225"/>
            <a:ext cx="4554000" cy="215400"/>
          </a:xfrm>
          <a:prstGeom prst="rect">
            <a:avLst/>
          </a:prstGeom>
        </p:spPr>
        <p:txBody>
          <a:bodyPr anchorCtr="0" anchor="t" bIns="0" lIns="0" spcFirstLastPara="1" rIns="0" wrap="square" tIns="0">
            <a:spAutoFit/>
          </a:bodyPr>
          <a:lstStyle/>
          <a:p>
            <a:pPr indent="0" lvl="0" marL="0" rtl="0" algn="l">
              <a:spcBef>
                <a:spcPts val="0"/>
              </a:spcBef>
              <a:spcAft>
                <a:spcPts val="1200"/>
              </a:spcAft>
              <a:buNone/>
            </a:pPr>
            <a:r>
              <a:rPr b="1" i="1" lang="en"/>
              <a:t>Section 0</a:t>
            </a:r>
            <a:r>
              <a:rPr lang="en"/>
              <a:t>4</a:t>
            </a:r>
            <a:endParaRPr b="1" i="1"/>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78"/>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FRONTEND BINDINGS</a:t>
            </a:r>
            <a:endParaRPr/>
          </a:p>
        </p:txBody>
      </p:sp>
      <p:sp>
        <p:nvSpPr>
          <p:cNvPr id="784" name="Google Shape;784;p78"/>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785" name="Google Shape;785;p78"/>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786" name="Google Shape;786;p78"/>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787" name="Google Shape;787;p78"/>
          <p:cNvSpPr txBox="1"/>
          <p:nvPr/>
        </p:nvSpPr>
        <p:spPr>
          <a:xfrm>
            <a:off x="457200" y="993875"/>
            <a:ext cx="5364900" cy="29244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sz="1200">
                <a:solidFill>
                  <a:schemeClr val="dk1"/>
                </a:solidFill>
                <a:latin typeface="Inter"/>
                <a:ea typeface="Inter"/>
                <a:cs typeface="Inter"/>
                <a:sym typeface="Inter"/>
              </a:rPr>
              <a:t>We need a way to invoke the smart contract functions from the web-based frontend. This is where TypeScript bindings come into play.</a:t>
            </a:r>
            <a:endParaRPr sz="1200">
              <a:solidFill>
                <a:schemeClr val="dk1"/>
              </a:solidFill>
              <a:latin typeface="Inter"/>
              <a:ea typeface="Inter"/>
              <a:cs typeface="Inter"/>
              <a:sym typeface="Inter"/>
            </a:endParaRPr>
          </a:p>
          <a:p>
            <a:pPr indent="0" lvl="0" marL="0" rtl="0" algn="l">
              <a:lnSpc>
                <a:spcPct val="150000"/>
              </a:lnSpc>
              <a:spcBef>
                <a:spcPts val="1600"/>
              </a:spcBef>
              <a:spcAft>
                <a:spcPts val="0"/>
              </a:spcAft>
              <a:buNone/>
            </a:pPr>
            <a:r>
              <a:rPr lang="en" sz="1200">
                <a:solidFill>
                  <a:schemeClr val="dk1"/>
                </a:solidFill>
                <a:latin typeface="Inter"/>
                <a:ea typeface="Inter"/>
                <a:cs typeface="Inter"/>
                <a:sym typeface="Inter"/>
              </a:rPr>
              <a:t>The Stellar CLI can generate and produce a fully typed NPM package, ready to integrate into your frontend. </a:t>
            </a:r>
            <a:r>
              <a:rPr lang="en" sz="1200">
                <a:solidFill>
                  <a:schemeClr val="dk1"/>
                </a:solidFill>
                <a:latin typeface="Inter"/>
                <a:ea typeface="Inter"/>
                <a:cs typeface="Inter"/>
                <a:sym typeface="Inter"/>
              </a:rPr>
              <a:t>Add the bindings package to invoke a smart contract and use its interface.</a:t>
            </a:r>
            <a:endParaRPr sz="1200" strike="sngStrike">
              <a:solidFill>
                <a:schemeClr val="dk1"/>
              </a:solidFill>
              <a:latin typeface="Inter"/>
              <a:ea typeface="Inter"/>
              <a:cs typeface="Inter"/>
              <a:sym typeface="Inter"/>
            </a:endParaRPr>
          </a:p>
          <a:p>
            <a:pPr indent="0" lvl="0" marL="0" rtl="0" algn="l">
              <a:lnSpc>
                <a:spcPct val="150000"/>
              </a:lnSpc>
              <a:spcBef>
                <a:spcPts val="1600"/>
              </a:spcBef>
              <a:spcAft>
                <a:spcPts val="0"/>
              </a:spcAft>
              <a:buNone/>
            </a:pPr>
            <a:r>
              <a:rPr lang="en" sz="1200">
                <a:solidFill>
                  <a:schemeClr val="dk1"/>
                </a:solidFill>
                <a:latin typeface="Inter"/>
                <a:ea typeface="Inter"/>
                <a:cs typeface="Inter"/>
                <a:sym typeface="Inter"/>
              </a:rPr>
              <a:t>Let’s take a look at how we set up the bindings for the guestbook frontend.</a:t>
            </a:r>
            <a:endParaRPr sz="1200">
              <a:solidFill>
                <a:schemeClr val="dk1"/>
              </a:solidFill>
              <a:latin typeface="Inter"/>
              <a:ea typeface="Inter"/>
              <a:cs typeface="Inter"/>
              <a:sym typeface="Inter"/>
            </a:endParaRPr>
          </a:p>
          <a:p>
            <a:pPr indent="0" lvl="0" marL="0" rtl="0" algn="l">
              <a:lnSpc>
                <a:spcPct val="150000"/>
              </a:lnSpc>
              <a:spcBef>
                <a:spcPts val="1600"/>
              </a:spcBef>
              <a:spcAft>
                <a:spcPts val="1600"/>
              </a:spcAft>
              <a:buNone/>
            </a:pPr>
            <a:r>
              <a:t/>
            </a:r>
            <a:endParaRPr sz="1200">
              <a:solidFill>
                <a:schemeClr val="dk1"/>
              </a:solidFill>
              <a:latin typeface="Courier New"/>
              <a:ea typeface="Courier New"/>
              <a:cs typeface="Courier New"/>
              <a:sym typeface="Courier New"/>
            </a:endParaRPr>
          </a:p>
        </p:txBody>
      </p:sp>
      <p:pic>
        <p:nvPicPr>
          <p:cNvPr id="788" name="Google Shape;788;p78" title="Matching-Fund.png"/>
          <p:cNvPicPr preferRelativeResize="0"/>
          <p:nvPr/>
        </p:nvPicPr>
        <p:blipFill>
          <a:blip r:embed="rId3">
            <a:alphaModFix/>
          </a:blip>
          <a:stretch>
            <a:fillRect/>
          </a:stretch>
        </p:blipFill>
        <p:spPr>
          <a:xfrm>
            <a:off x="6269875" y="1285875"/>
            <a:ext cx="2571751" cy="25717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79"/>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794" name="Google Shape;794;p79"/>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FRONTEND BINDINGS</a:t>
            </a:r>
            <a:endParaRPr/>
          </a:p>
        </p:txBody>
      </p:sp>
      <p:sp>
        <p:nvSpPr>
          <p:cNvPr id="795" name="Google Shape;795;p79"/>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796" name="Google Shape;796;p79"/>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797" name="Google Shape;797;p79"/>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798" name="Google Shape;798;p79"/>
          <p:cNvSpPr txBox="1"/>
          <p:nvPr/>
        </p:nvSpPr>
        <p:spPr>
          <a:xfrm>
            <a:off x="464350" y="1189200"/>
            <a:ext cx="4013400" cy="22011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a:solidFill>
                  <a:schemeClr val="dk1"/>
                </a:solidFill>
                <a:latin typeface="Lora"/>
                <a:ea typeface="Lora"/>
                <a:cs typeface="Lora"/>
                <a:sym typeface="Lora"/>
              </a:rPr>
              <a:t>Prerequisites</a:t>
            </a:r>
            <a:endParaRPr>
              <a:solidFill>
                <a:schemeClr val="dk1"/>
              </a:solidFill>
              <a:latin typeface="Lora"/>
              <a:ea typeface="Lora"/>
              <a:cs typeface="Lora"/>
              <a:sym typeface="Lora"/>
            </a:endParaRPr>
          </a:p>
          <a:p>
            <a:pPr indent="-298450" lvl="0" marL="457200" rtl="0" algn="l">
              <a:lnSpc>
                <a:spcPct val="100000"/>
              </a:lnSpc>
              <a:spcBef>
                <a:spcPts val="1600"/>
              </a:spcBef>
              <a:spcAft>
                <a:spcPts val="0"/>
              </a:spcAft>
              <a:buClr>
                <a:schemeClr val="dk1"/>
              </a:buClr>
              <a:buSzPts val="1100"/>
              <a:buFont typeface="Inter"/>
              <a:buChar char="●"/>
            </a:pPr>
            <a:r>
              <a:rPr lang="en" sz="1100">
                <a:solidFill>
                  <a:schemeClr val="dk1"/>
                </a:solidFill>
                <a:latin typeface="Inter"/>
                <a:ea typeface="Inter"/>
                <a:cs typeface="Inter"/>
                <a:sym typeface="Inter"/>
              </a:rPr>
              <a:t>Build smart contract</a:t>
            </a:r>
            <a:endParaRPr sz="1100">
              <a:solidFill>
                <a:schemeClr val="dk1"/>
              </a:solidFill>
              <a:latin typeface="Inter"/>
              <a:ea typeface="Inter"/>
              <a:cs typeface="Inter"/>
              <a:sym typeface="Inter"/>
            </a:endParaRPr>
          </a:p>
          <a:p>
            <a:pPr indent="-298450" lvl="0" marL="457200" rtl="0" algn="l">
              <a:lnSpc>
                <a:spcPct val="100000"/>
              </a:lnSpc>
              <a:spcBef>
                <a:spcPts val="0"/>
              </a:spcBef>
              <a:spcAft>
                <a:spcPts val="0"/>
              </a:spcAft>
              <a:buClr>
                <a:schemeClr val="dk1"/>
              </a:buClr>
              <a:buSzPts val="1100"/>
              <a:buFont typeface="Inter"/>
              <a:buChar char="●"/>
            </a:pPr>
            <a:r>
              <a:rPr lang="en" sz="1100">
                <a:solidFill>
                  <a:schemeClr val="dk1"/>
                </a:solidFill>
                <a:latin typeface="Inter"/>
                <a:ea typeface="Inter"/>
                <a:cs typeface="Inter"/>
                <a:sym typeface="Inter"/>
              </a:rPr>
              <a:t>Deploy smart contract</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Before we can create the bindings, we need to build and deploy the smart contract. </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lang="en" sz="1100">
                <a:solidFill>
                  <a:schemeClr val="dk1"/>
                </a:solidFill>
                <a:latin typeface="Inter"/>
                <a:ea typeface="Inter"/>
                <a:cs typeface="Inter"/>
                <a:sym typeface="Inter"/>
              </a:rPr>
              <a:t>When the smart contract is deployed, a few arguments are mandatory to initialize the guestbook (</a:t>
            </a:r>
            <a:r>
              <a:rPr i="1" lang="en" sz="1100">
                <a:solidFill>
                  <a:schemeClr val="dk1"/>
                </a:solidFill>
                <a:latin typeface="Inter"/>
                <a:ea typeface="Inter"/>
                <a:cs typeface="Inter"/>
                <a:sym typeface="Inter"/>
              </a:rPr>
              <a:t>admin</a:t>
            </a:r>
            <a:r>
              <a:rPr lang="en" sz="1100">
                <a:solidFill>
                  <a:schemeClr val="dk1"/>
                </a:solidFill>
                <a:latin typeface="Inter"/>
                <a:ea typeface="Inter"/>
                <a:cs typeface="Inter"/>
                <a:sym typeface="Inter"/>
              </a:rPr>
              <a:t>, </a:t>
            </a:r>
            <a:r>
              <a:rPr i="1" lang="en" sz="1100">
                <a:solidFill>
                  <a:schemeClr val="dk1"/>
                </a:solidFill>
                <a:latin typeface="Inter"/>
                <a:ea typeface="Inter"/>
                <a:cs typeface="Inter"/>
                <a:sym typeface="Inter"/>
              </a:rPr>
              <a:t>title,</a:t>
            </a:r>
            <a:r>
              <a:rPr lang="en" sz="1100">
                <a:solidFill>
                  <a:schemeClr val="dk1"/>
                </a:solidFill>
                <a:latin typeface="Inter"/>
                <a:ea typeface="Inter"/>
                <a:cs typeface="Inter"/>
                <a:sym typeface="Inter"/>
              </a:rPr>
              <a:t> and </a:t>
            </a:r>
            <a:r>
              <a:rPr i="1" lang="en" sz="1100">
                <a:solidFill>
                  <a:schemeClr val="dk1"/>
                </a:solidFill>
                <a:latin typeface="Inter"/>
                <a:ea typeface="Inter"/>
                <a:cs typeface="Inter"/>
                <a:sym typeface="Inter"/>
              </a:rPr>
              <a:t>text</a:t>
            </a:r>
            <a:r>
              <a:rPr lang="en" sz="1100">
                <a:solidFill>
                  <a:schemeClr val="dk1"/>
                </a:solidFill>
                <a:latin typeface="Inter"/>
                <a:ea typeface="Inter"/>
                <a:cs typeface="Inter"/>
                <a:sym typeface="Inter"/>
              </a:rPr>
              <a:t>).</a:t>
            </a:r>
            <a:endParaRPr sz="1100">
              <a:solidFill>
                <a:schemeClr val="dk1"/>
              </a:solidFill>
              <a:latin typeface="Inter"/>
              <a:ea typeface="Inter"/>
              <a:cs typeface="Inter"/>
              <a:sym typeface="Inter"/>
            </a:endParaRPr>
          </a:p>
        </p:txBody>
      </p:sp>
      <p:sp>
        <p:nvSpPr>
          <p:cNvPr id="799" name="Google Shape;799;p79"/>
          <p:cNvSpPr txBox="1"/>
          <p:nvPr/>
        </p:nvSpPr>
        <p:spPr>
          <a:xfrm>
            <a:off x="4653650" y="1189200"/>
            <a:ext cx="44904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6"/>
                </a:solidFill>
              </a:rPr>
              <a:t>%</a:t>
            </a:r>
            <a:r>
              <a:rPr lang="en" sz="1100">
                <a:solidFill>
                  <a:schemeClr val="accent6"/>
                </a:solidFill>
              </a:rPr>
              <a:t>  stellar contract build  </a:t>
            </a:r>
            <a:endParaRPr sz="1100">
              <a:solidFill>
                <a:schemeClr val="accent6"/>
              </a:solidFill>
            </a:endParaRPr>
          </a:p>
          <a:p>
            <a:pPr indent="0" lvl="0" marL="0" rtl="0" algn="l">
              <a:spcBef>
                <a:spcPts val="0"/>
              </a:spcBef>
              <a:spcAft>
                <a:spcPts val="0"/>
              </a:spcAft>
              <a:buNone/>
            </a:pPr>
            <a:r>
              <a:t/>
            </a:r>
            <a:endParaRPr sz="1100">
              <a:solidFill>
                <a:schemeClr val="accent6"/>
              </a:solidFill>
            </a:endParaRPr>
          </a:p>
          <a:p>
            <a:pPr indent="0" lvl="0" marL="0" rtl="0" algn="l">
              <a:spcBef>
                <a:spcPts val="0"/>
              </a:spcBef>
              <a:spcAft>
                <a:spcPts val="0"/>
              </a:spcAft>
              <a:buNone/>
            </a:pPr>
            <a:r>
              <a:t/>
            </a:r>
            <a:endParaRPr sz="1100">
              <a:solidFill>
                <a:schemeClr val="accent6"/>
              </a:solidFill>
            </a:endParaRPr>
          </a:p>
          <a:p>
            <a:pPr indent="0" lvl="0" marL="0" rtl="0" algn="l">
              <a:spcBef>
                <a:spcPts val="0"/>
              </a:spcBef>
              <a:spcAft>
                <a:spcPts val="0"/>
              </a:spcAft>
              <a:buNone/>
            </a:pPr>
            <a:r>
              <a:t/>
            </a:r>
            <a:endParaRPr sz="1100">
              <a:solidFill>
                <a:schemeClr val="accent6"/>
              </a:solidFill>
            </a:endParaRPr>
          </a:p>
          <a:p>
            <a:pPr indent="0" lvl="0" marL="0" rtl="0" algn="l">
              <a:spcBef>
                <a:spcPts val="0"/>
              </a:spcBef>
              <a:spcAft>
                <a:spcPts val="0"/>
              </a:spcAft>
              <a:buNone/>
            </a:pPr>
            <a:r>
              <a:rPr lang="en" sz="1100">
                <a:solidFill>
                  <a:schemeClr val="accent6"/>
                </a:solidFill>
              </a:rPr>
              <a:t>% stellar contract deploy \                 </a:t>
            </a:r>
            <a:endParaRPr sz="1100">
              <a:solidFill>
                <a:schemeClr val="accent6"/>
              </a:solidFill>
            </a:endParaRPr>
          </a:p>
          <a:p>
            <a:pPr indent="0" lvl="0" marL="0" rtl="0" algn="l">
              <a:spcBef>
                <a:spcPts val="0"/>
              </a:spcBef>
              <a:spcAft>
                <a:spcPts val="0"/>
              </a:spcAft>
              <a:buNone/>
            </a:pPr>
            <a:r>
              <a:rPr lang="en" sz="1100">
                <a:solidFill>
                  <a:schemeClr val="accent6"/>
                </a:solidFill>
              </a:rPr>
              <a:t>  --wasm target/wasm32-unknown-unknown/release/ye_olde_</a:t>
            </a:r>
            <a:br>
              <a:rPr lang="en" sz="1100">
                <a:solidFill>
                  <a:schemeClr val="accent6"/>
                </a:solidFill>
              </a:rPr>
            </a:br>
            <a:r>
              <a:rPr lang="en" sz="1100">
                <a:solidFill>
                  <a:schemeClr val="accent6"/>
                </a:solidFill>
              </a:rPr>
              <a:t>    guestbook.wasm \</a:t>
            </a:r>
            <a:endParaRPr sz="1100">
              <a:solidFill>
                <a:schemeClr val="accent6"/>
              </a:solidFill>
            </a:endParaRPr>
          </a:p>
          <a:p>
            <a:pPr indent="0" lvl="0" marL="0" rtl="0" algn="l">
              <a:spcBef>
                <a:spcPts val="0"/>
              </a:spcBef>
              <a:spcAft>
                <a:spcPts val="0"/>
              </a:spcAft>
              <a:buNone/>
            </a:pPr>
            <a:r>
              <a:rPr lang="en" sz="1100">
                <a:solidFill>
                  <a:schemeClr val="accent6"/>
                </a:solidFill>
              </a:rPr>
              <a:t>  --source peter \                                                 </a:t>
            </a:r>
            <a:endParaRPr sz="1100">
              <a:solidFill>
                <a:schemeClr val="accent6"/>
              </a:solidFill>
            </a:endParaRPr>
          </a:p>
          <a:p>
            <a:pPr indent="0" lvl="0" marL="0" rtl="0" algn="l">
              <a:spcBef>
                <a:spcPts val="0"/>
              </a:spcBef>
              <a:spcAft>
                <a:spcPts val="0"/>
              </a:spcAft>
              <a:buNone/>
            </a:pPr>
            <a:r>
              <a:rPr lang="en" sz="1100">
                <a:solidFill>
                  <a:schemeClr val="accent6"/>
                </a:solidFill>
              </a:rPr>
              <a:t>  --network testnet \                          </a:t>
            </a:r>
            <a:endParaRPr sz="1100">
              <a:solidFill>
                <a:schemeClr val="accent6"/>
              </a:solidFill>
            </a:endParaRPr>
          </a:p>
          <a:p>
            <a:pPr indent="0" lvl="0" marL="0" rtl="0" algn="l">
              <a:spcBef>
                <a:spcPts val="0"/>
              </a:spcBef>
              <a:spcAft>
                <a:spcPts val="0"/>
              </a:spcAft>
              <a:buNone/>
            </a:pPr>
            <a:r>
              <a:rPr lang="en" sz="1100">
                <a:solidFill>
                  <a:schemeClr val="accent6"/>
                </a:solidFill>
              </a:rPr>
              <a:t>  -- \</a:t>
            </a:r>
            <a:br>
              <a:rPr lang="en" sz="1100">
                <a:solidFill>
                  <a:schemeClr val="accent6"/>
                </a:solidFill>
              </a:rPr>
            </a:br>
            <a:r>
              <a:rPr lang="en" sz="1100">
                <a:solidFill>
                  <a:schemeClr val="accent6"/>
                </a:solidFill>
              </a:rPr>
              <a:t>  --admin peter \</a:t>
            </a:r>
            <a:endParaRPr sz="1100">
              <a:solidFill>
                <a:schemeClr val="accent6"/>
              </a:solidFill>
            </a:endParaRPr>
          </a:p>
          <a:p>
            <a:pPr indent="0" lvl="0" marL="0" rtl="0" algn="l">
              <a:spcBef>
                <a:spcPts val="0"/>
              </a:spcBef>
              <a:spcAft>
                <a:spcPts val="0"/>
              </a:spcAft>
              <a:buNone/>
            </a:pPr>
            <a:r>
              <a:rPr lang="en" sz="1100">
                <a:solidFill>
                  <a:schemeClr val="accent6"/>
                </a:solidFill>
              </a:rPr>
              <a:t>  --title "Welcome to the guestbook" \</a:t>
            </a:r>
            <a:endParaRPr sz="1100">
              <a:solidFill>
                <a:schemeClr val="accent6"/>
              </a:solidFill>
            </a:endParaRPr>
          </a:p>
          <a:p>
            <a:pPr indent="0" lvl="0" marL="0" rtl="0" algn="l">
              <a:spcBef>
                <a:spcPts val="0"/>
              </a:spcBef>
              <a:spcAft>
                <a:spcPts val="0"/>
              </a:spcAft>
              <a:buNone/>
            </a:pPr>
            <a:r>
              <a:rPr lang="en" sz="1100">
                <a:solidFill>
                  <a:schemeClr val="accent6"/>
                </a:solidFill>
              </a:rPr>
              <a:t>  --text "Join our guestbook and leave a message"</a:t>
            </a:r>
            <a:endParaRPr sz="1100">
              <a:solidFill>
                <a:schemeClr val="accent6"/>
              </a:solidFill>
            </a:endParaRPr>
          </a:p>
          <a:p>
            <a:pPr indent="0" lvl="0" marL="0" rtl="0" algn="l">
              <a:spcBef>
                <a:spcPts val="0"/>
              </a:spcBef>
              <a:spcAft>
                <a:spcPts val="0"/>
              </a:spcAft>
              <a:buNone/>
            </a:pPr>
            <a:r>
              <a:rPr lang="en" sz="1100">
                <a:solidFill>
                  <a:schemeClr val="accent6"/>
                </a:solidFill>
              </a:rPr>
              <a:t> </a:t>
            </a:r>
            <a:endParaRPr sz="1100">
              <a:solidFill>
                <a:schemeClr val="accent6"/>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sp>
        <p:nvSpPr>
          <p:cNvPr id="804" name="Google Shape;804;p80"/>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805" name="Google Shape;805;p80"/>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FRONTEND BINDINGS</a:t>
            </a:r>
            <a:endParaRPr/>
          </a:p>
        </p:txBody>
      </p:sp>
      <p:sp>
        <p:nvSpPr>
          <p:cNvPr id="806" name="Google Shape;806;p80"/>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807" name="Google Shape;807;p80"/>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808" name="Google Shape;808;p80"/>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809" name="Google Shape;809;p80"/>
          <p:cNvSpPr txBox="1"/>
          <p:nvPr/>
        </p:nvSpPr>
        <p:spPr>
          <a:xfrm>
            <a:off x="464350" y="1189200"/>
            <a:ext cx="4013400" cy="30477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a:solidFill>
                  <a:schemeClr val="dk1"/>
                </a:solidFill>
                <a:latin typeface="Lora"/>
                <a:ea typeface="Lora"/>
                <a:cs typeface="Lora"/>
                <a:sym typeface="Lora"/>
              </a:rPr>
              <a:t>Generate Bindings</a:t>
            </a:r>
            <a:endParaRPr>
              <a:solidFill>
                <a:schemeClr val="dk1"/>
              </a:solidFill>
              <a:latin typeface="Lora"/>
              <a:ea typeface="Lora"/>
              <a:cs typeface="Lora"/>
              <a:sym typeface="Lora"/>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Now that the contract has been built and deployed, we can use the Stellar CLI to generate the TypeScript bindings.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b="1" lang="en" sz="1100">
                <a:solidFill>
                  <a:schemeClr val="dk1"/>
                </a:solidFill>
                <a:latin typeface="Inter"/>
                <a:ea typeface="Inter"/>
                <a:cs typeface="Inter"/>
                <a:sym typeface="Inter"/>
              </a:rPr>
              <a:t>Step 1:</a:t>
            </a:r>
            <a:r>
              <a:rPr lang="en" sz="1100">
                <a:solidFill>
                  <a:schemeClr val="dk1"/>
                </a:solidFill>
                <a:latin typeface="Inter"/>
                <a:ea typeface="Inter"/>
                <a:cs typeface="Inter"/>
                <a:sym typeface="Inter"/>
              </a:rPr>
              <a:t>  Run the Stellar CLI bindings command, using the contract address. Use the contract address returned by the deploy command.</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b="1" lang="en" sz="1100">
                <a:solidFill>
                  <a:schemeClr val="dk1"/>
                </a:solidFill>
                <a:latin typeface="Inter"/>
                <a:ea typeface="Inter"/>
                <a:cs typeface="Inter"/>
                <a:sym typeface="Inter"/>
              </a:rPr>
              <a:t>Step 2:</a:t>
            </a:r>
            <a:r>
              <a:rPr lang="en" sz="1100">
                <a:solidFill>
                  <a:schemeClr val="dk1"/>
                </a:solidFill>
                <a:latin typeface="Inter"/>
                <a:ea typeface="Inter"/>
                <a:cs typeface="Inter"/>
                <a:sym typeface="Inter"/>
              </a:rPr>
              <a:t>  The binding package is now generated in the packages/ye_olde_guestbook folder. Now we install and build it. </a:t>
            </a:r>
            <a:br>
              <a:rPr lang="en" sz="1100">
                <a:solidFill>
                  <a:schemeClr val="dk1"/>
                </a:solidFill>
                <a:latin typeface="Inter"/>
                <a:ea typeface="Inter"/>
                <a:cs typeface="Inter"/>
                <a:sym typeface="Inter"/>
              </a:rPr>
            </a:br>
            <a:br>
              <a:rPr lang="en" sz="1100">
                <a:solidFill>
                  <a:schemeClr val="dk1"/>
                </a:solidFill>
                <a:latin typeface="Inter"/>
                <a:ea typeface="Inter"/>
                <a:cs typeface="Inter"/>
                <a:sym typeface="Inter"/>
              </a:rPr>
            </a:br>
            <a:r>
              <a:rPr b="1" lang="en" sz="1100">
                <a:solidFill>
                  <a:schemeClr val="dk1"/>
                </a:solidFill>
                <a:latin typeface="Inter"/>
                <a:ea typeface="Inter"/>
                <a:cs typeface="Inter"/>
                <a:sym typeface="Inter"/>
              </a:rPr>
              <a:t>Step 3:</a:t>
            </a:r>
            <a:r>
              <a:rPr lang="en" sz="1100">
                <a:solidFill>
                  <a:schemeClr val="dk1"/>
                </a:solidFill>
                <a:latin typeface="Inter"/>
                <a:ea typeface="Inter"/>
                <a:cs typeface="Inter"/>
                <a:sym typeface="Inter"/>
              </a:rPr>
              <a:t>  The last step is to import the bindings package as a project dependency so we can use it in the frontend code.</a:t>
            </a:r>
            <a:endParaRPr sz="1100">
              <a:solidFill>
                <a:schemeClr val="dk1"/>
              </a:solidFill>
              <a:latin typeface="Inter"/>
              <a:ea typeface="Inter"/>
              <a:cs typeface="Inter"/>
              <a:sym typeface="Inter"/>
            </a:endParaRPr>
          </a:p>
        </p:txBody>
      </p:sp>
      <p:sp>
        <p:nvSpPr>
          <p:cNvPr id="810" name="Google Shape;810;p80"/>
          <p:cNvSpPr txBox="1"/>
          <p:nvPr/>
        </p:nvSpPr>
        <p:spPr>
          <a:xfrm>
            <a:off x="4612800" y="1124850"/>
            <a:ext cx="44904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6"/>
                </a:solidFill>
              </a:rPr>
              <a:t>% </a:t>
            </a:r>
            <a:r>
              <a:rPr lang="en" sz="1100">
                <a:solidFill>
                  <a:schemeClr val="accent6"/>
                </a:solidFill>
              </a:rPr>
              <a:t>stellar contract bindings typescript \</a:t>
            </a:r>
            <a:endParaRPr sz="1100">
              <a:solidFill>
                <a:schemeClr val="accent6"/>
              </a:solidFill>
            </a:endParaRPr>
          </a:p>
          <a:p>
            <a:pPr indent="0" lvl="0" marL="0" rtl="0" algn="l">
              <a:spcBef>
                <a:spcPts val="0"/>
              </a:spcBef>
              <a:spcAft>
                <a:spcPts val="0"/>
              </a:spcAft>
              <a:buNone/>
            </a:pPr>
            <a:r>
              <a:rPr lang="en" sz="1100">
                <a:solidFill>
                  <a:schemeClr val="accent6"/>
                </a:solidFill>
              </a:rPr>
              <a:t>    --network testnet \</a:t>
            </a:r>
            <a:endParaRPr sz="1100">
              <a:solidFill>
                <a:schemeClr val="accent6"/>
              </a:solidFill>
            </a:endParaRPr>
          </a:p>
          <a:p>
            <a:pPr indent="0" lvl="0" marL="0" rtl="0" algn="l">
              <a:spcBef>
                <a:spcPts val="0"/>
              </a:spcBef>
              <a:spcAft>
                <a:spcPts val="0"/>
              </a:spcAft>
              <a:buNone/>
            </a:pPr>
            <a:r>
              <a:rPr lang="en" sz="1100">
                <a:solidFill>
                  <a:schemeClr val="accent6"/>
                </a:solidFill>
              </a:rPr>
              <a:t>    --id &lt;contract_address_from_deploy_step&gt; \</a:t>
            </a:r>
            <a:endParaRPr sz="1100">
              <a:solidFill>
                <a:schemeClr val="accent6"/>
              </a:solidFill>
            </a:endParaRPr>
          </a:p>
          <a:p>
            <a:pPr indent="0" lvl="0" marL="0" rtl="0" algn="l">
              <a:spcBef>
                <a:spcPts val="0"/>
              </a:spcBef>
              <a:spcAft>
                <a:spcPts val="0"/>
              </a:spcAft>
              <a:buNone/>
            </a:pPr>
            <a:r>
              <a:rPr lang="en" sz="1100">
                <a:solidFill>
                  <a:schemeClr val="accent6"/>
                </a:solidFill>
              </a:rPr>
              <a:t>    --output-dir ./packages/ye_olde_guestbook \</a:t>
            </a:r>
            <a:endParaRPr sz="1100">
              <a:solidFill>
                <a:schemeClr val="accent6"/>
              </a:solidFill>
            </a:endParaRPr>
          </a:p>
          <a:p>
            <a:pPr indent="0" lvl="0" marL="0" rtl="0" algn="l">
              <a:spcBef>
                <a:spcPts val="0"/>
              </a:spcBef>
              <a:spcAft>
                <a:spcPts val="0"/>
              </a:spcAft>
              <a:buNone/>
            </a:pPr>
            <a:r>
              <a:rPr lang="en" sz="1100">
                <a:solidFill>
                  <a:schemeClr val="accent6"/>
                </a:solidFill>
              </a:rPr>
              <a:t>    --overwrite</a:t>
            </a:r>
            <a:endParaRPr sz="1100">
              <a:solidFill>
                <a:schemeClr val="accent6"/>
              </a:solidFill>
            </a:endParaRPr>
          </a:p>
          <a:p>
            <a:pPr indent="0" lvl="0" marL="0" rtl="0" algn="l">
              <a:spcBef>
                <a:spcPts val="0"/>
              </a:spcBef>
              <a:spcAft>
                <a:spcPts val="0"/>
              </a:spcAft>
              <a:buNone/>
            </a:pPr>
            <a:r>
              <a:t/>
            </a:r>
            <a:endParaRPr sz="1100">
              <a:solidFill>
                <a:schemeClr val="accent6"/>
              </a:solidFill>
            </a:endParaRPr>
          </a:p>
          <a:p>
            <a:pPr indent="0" lvl="0" marL="0" rtl="0" algn="l">
              <a:spcBef>
                <a:spcPts val="0"/>
              </a:spcBef>
              <a:spcAft>
                <a:spcPts val="0"/>
              </a:spcAft>
              <a:buNone/>
            </a:pPr>
            <a:r>
              <a:t/>
            </a:r>
            <a:endParaRPr sz="1100">
              <a:solidFill>
                <a:schemeClr val="accent6"/>
              </a:solidFill>
            </a:endParaRPr>
          </a:p>
          <a:p>
            <a:pPr indent="0" lvl="0" marL="0" rtl="0" algn="l">
              <a:spcBef>
                <a:spcPts val="0"/>
              </a:spcBef>
              <a:spcAft>
                <a:spcPts val="0"/>
              </a:spcAft>
              <a:buNone/>
            </a:pPr>
            <a:r>
              <a:rPr lang="en" sz="1100">
                <a:solidFill>
                  <a:schemeClr val="accent6"/>
                </a:solidFill>
              </a:rPr>
              <a:t> </a:t>
            </a:r>
            <a:br>
              <a:rPr lang="en" sz="1100">
                <a:solidFill>
                  <a:schemeClr val="accent6"/>
                </a:solidFill>
              </a:rPr>
            </a:br>
            <a:r>
              <a:rPr lang="en" sz="1100">
                <a:solidFill>
                  <a:schemeClr val="accent6"/>
                </a:solidFill>
              </a:rPr>
              <a:t>%  cd packages/ye_olde_guestbook</a:t>
            </a:r>
            <a:endParaRPr sz="1100">
              <a:solidFill>
                <a:schemeClr val="accent6"/>
              </a:solidFill>
            </a:endParaRPr>
          </a:p>
          <a:p>
            <a:pPr indent="0" lvl="0" marL="0" rtl="0" algn="l">
              <a:spcBef>
                <a:spcPts val="0"/>
              </a:spcBef>
              <a:spcAft>
                <a:spcPts val="0"/>
              </a:spcAft>
              <a:buNone/>
            </a:pPr>
            <a:r>
              <a:rPr lang="en" sz="1100">
                <a:solidFill>
                  <a:schemeClr val="accent6"/>
                </a:solidFill>
              </a:rPr>
              <a:t>%  pnpm install</a:t>
            </a:r>
            <a:endParaRPr sz="1100">
              <a:solidFill>
                <a:schemeClr val="accent6"/>
              </a:solidFill>
            </a:endParaRPr>
          </a:p>
          <a:p>
            <a:pPr indent="0" lvl="0" marL="0" rtl="0" algn="l">
              <a:spcBef>
                <a:spcPts val="0"/>
              </a:spcBef>
              <a:spcAft>
                <a:spcPts val="0"/>
              </a:spcAft>
              <a:buNone/>
            </a:pPr>
            <a:r>
              <a:rPr lang="en" sz="1100">
                <a:solidFill>
                  <a:schemeClr val="accent6"/>
                </a:solidFill>
              </a:rPr>
              <a:t>%  pnpm run build</a:t>
            </a:r>
            <a:endParaRPr sz="1100">
              <a:solidFill>
                <a:schemeClr val="accent6"/>
              </a:solidFill>
            </a:endParaRPr>
          </a:p>
          <a:p>
            <a:pPr indent="0" lvl="0" marL="0" rtl="0" algn="l">
              <a:spcBef>
                <a:spcPts val="0"/>
              </a:spcBef>
              <a:spcAft>
                <a:spcPts val="0"/>
              </a:spcAft>
              <a:buNone/>
            </a:pPr>
            <a:r>
              <a:rPr lang="en" sz="1100">
                <a:solidFill>
                  <a:schemeClr val="accent6"/>
                </a:solidFill>
              </a:rPr>
              <a:t>%  cd ../..</a:t>
            </a:r>
            <a:endParaRPr sz="1100">
              <a:solidFill>
                <a:schemeClr val="accent6"/>
              </a:solidFill>
            </a:endParaRPr>
          </a:p>
          <a:p>
            <a:pPr indent="0" lvl="0" marL="0" rtl="0" algn="l">
              <a:spcBef>
                <a:spcPts val="0"/>
              </a:spcBef>
              <a:spcAft>
                <a:spcPts val="0"/>
              </a:spcAft>
              <a:buNone/>
            </a:pPr>
            <a:r>
              <a:t/>
            </a:r>
            <a:endParaRPr sz="1100">
              <a:solidFill>
                <a:schemeClr val="accent6"/>
              </a:solidFill>
            </a:endParaRPr>
          </a:p>
          <a:p>
            <a:pPr indent="0" lvl="0" marL="0" rtl="0" algn="l">
              <a:spcBef>
                <a:spcPts val="0"/>
              </a:spcBef>
              <a:spcAft>
                <a:spcPts val="0"/>
              </a:spcAft>
              <a:buNone/>
            </a:pPr>
            <a:r>
              <a:t/>
            </a:r>
            <a:endParaRPr sz="1100">
              <a:solidFill>
                <a:schemeClr val="accent6"/>
              </a:solidFill>
            </a:endParaRPr>
          </a:p>
          <a:p>
            <a:pPr indent="0" lvl="0" marL="0" rtl="0" algn="l">
              <a:spcBef>
                <a:spcPts val="0"/>
              </a:spcBef>
              <a:spcAft>
                <a:spcPts val="0"/>
              </a:spcAft>
              <a:buNone/>
            </a:pPr>
            <a:r>
              <a:t/>
            </a:r>
            <a:endParaRPr sz="1100">
              <a:solidFill>
                <a:schemeClr val="accent6"/>
              </a:solidFill>
            </a:endParaRPr>
          </a:p>
          <a:p>
            <a:pPr indent="0" lvl="0" marL="0" rtl="0" algn="l">
              <a:spcBef>
                <a:spcPts val="0"/>
              </a:spcBef>
              <a:spcAft>
                <a:spcPts val="0"/>
              </a:spcAft>
              <a:buNone/>
            </a:pPr>
            <a:r>
              <a:rPr lang="en" sz="1100">
                <a:solidFill>
                  <a:schemeClr val="accent6"/>
                </a:solidFill>
              </a:rPr>
              <a:t>%  pnpm add file:./packages/ye_olde_guestbook</a:t>
            </a:r>
            <a:endParaRPr sz="1100">
              <a:solidFill>
                <a:schemeClr val="accent6"/>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81"/>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816" name="Google Shape;816;p81"/>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FRONTEND BINDINGS</a:t>
            </a:r>
            <a:endParaRPr/>
          </a:p>
        </p:txBody>
      </p:sp>
      <p:sp>
        <p:nvSpPr>
          <p:cNvPr id="817" name="Google Shape;817;p81"/>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818" name="Google Shape;818;p81"/>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819" name="Google Shape;819;p81"/>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820" name="Google Shape;820;p81"/>
          <p:cNvSpPr txBox="1"/>
          <p:nvPr/>
        </p:nvSpPr>
        <p:spPr>
          <a:xfrm>
            <a:off x="464350" y="1189200"/>
            <a:ext cx="4013400" cy="12828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a:solidFill>
                  <a:schemeClr val="dk1"/>
                </a:solidFill>
                <a:latin typeface="Lora"/>
                <a:ea typeface="Lora"/>
                <a:cs typeface="Lora"/>
                <a:sym typeface="Lora"/>
              </a:rPr>
              <a:t>Evaluate</a:t>
            </a:r>
            <a:r>
              <a:rPr lang="en">
                <a:solidFill>
                  <a:schemeClr val="dk1"/>
                </a:solidFill>
                <a:latin typeface="Lora"/>
                <a:ea typeface="Lora"/>
                <a:cs typeface="Lora"/>
                <a:sym typeface="Lora"/>
              </a:rPr>
              <a:t> Bindings</a:t>
            </a:r>
            <a:endParaRPr>
              <a:solidFill>
                <a:schemeClr val="dk1"/>
              </a:solidFill>
              <a:latin typeface="Lora"/>
              <a:ea typeface="Lora"/>
              <a:cs typeface="Lora"/>
              <a:sym typeface="Lora"/>
            </a:endParaRPr>
          </a:p>
          <a:p>
            <a:pPr indent="0" lvl="0" marL="0" rtl="0" algn="l">
              <a:lnSpc>
                <a:spcPct val="100000"/>
              </a:lnSpc>
              <a:spcBef>
                <a:spcPts val="1600"/>
              </a:spcBef>
              <a:spcAft>
                <a:spcPts val="1600"/>
              </a:spcAft>
              <a:buNone/>
            </a:pPr>
            <a:r>
              <a:rPr lang="en" sz="1100">
                <a:solidFill>
                  <a:schemeClr val="dk1"/>
                </a:solidFill>
                <a:latin typeface="Inter"/>
                <a:ea typeface="Inter"/>
                <a:cs typeface="Inter"/>
                <a:sym typeface="Inter"/>
              </a:rPr>
              <a:t>After building and installing the TypeScript contract bindings, we have a package in the frontend project’s </a:t>
            </a:r>
            <a:r>
              <a:rPr i="1" lang="en" sz="1100">
                <a:solidFill>
                  <a:schemeClr val="dk1"/>
                </a:solidFill>
                <a:latin typeface="Inter"/>
                <a:ea typeface="Inter"/>
                <a:cs typeface="Inter"/>
                <a:sym typeface="Inter"/>
              </a:rPr>
              <a:t>node_modules</a:t>
            </a:r>
            <a:r>
              <a:rPr lang="en" sz="1100">
                <a:solidFill>
                  <a:schemeClr val="dk1"/>
                </a:solidFill>
                <a:latin typeface="Inter"/>
                <a:ea typeface="Inter"/>
                <a:cs typeface="Inter"/>
                <a:sym typeface="Inter"/>
              </a:rPr>
              <a:t> folder, and can use it as any other NPM package. </a:t>
            </a:r>
            <a:endParaRPr sz="1100">
              <a:solidFill>
                <a:schemeClr val="dk1"/>
              </a:solidFill>
              <a:latin typeface="Inter"/>
              <a:ea typeface="Inter"/>
              <a:cs typeface="Inter"/>
              <a:sym typeface="Inter"/>
            </a:endParaRPr>
          </a:p>
        </p:txBody>
      </p:sp>
      <p:pic>
        <p:nvPicPr>
          <p:cNvPr id="821" name="Google Shape;821;p81" title="Screenshot 2025-03-17 at 8.32.06 PM.png"/>
          <p:cNvPicPr preferRelativeResize="0"/>
          <p:nvPr/>
        </p:nvPicPr>
        <p:blipFill>
          <a:blip r:embed="rId3">
            <a:alphaModFix/>
          </a:blip>
          <a:stretch>
            <a:fillRect/>
          </a:stretch>
        </p:blipFill>
        <p:spPr>
          <a:xfrm>
            <a:off x="5358687" y="1502476"/>
            <a:ext cx="2998626" cy="21385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5" name="Shape 825"/>
        <p:cNvGrpSpPr/>
        <p:nvPr/>
      </p:nvGrpSpPr>
      <p:grpSpPr>
        <a:xfrm>
          <a:off x="0" y="0"/>
          <a:ext cx="0" cy="0"/>
          <a:chOff x="0" y="0"/>
          <a:chExt cx="0" cy="0"/>
        </a:xfrm>
      </p:grpSpPr>
      <p:sp>
        <p:nvSpPr>
          <p:cNvPr id="826" name="Google Shape;826;p82"/>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827" name="Google Shape;827;p82"/>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FRONTEND BINDINGS</a:t>
            </a:r>
            <a:endParaRPr/>
          </a:p>
        </p:txBody>
      </p:sp>
      <p:sp>
        <p:nvSpPr>
          <p:cNvPr id="828" name="Google Shape;828;p82"/>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829" name="Google Shape;829;p82"/>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830" name="Google Shape;830;p82"/>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831" name="Google Shape;831;p82"/>
          <p:cNvSpPr txBox="1"/>
          <p:nvPr/>
        </p:nvSpPr>
        <p:spPr>
          <a:xfrm>
            <a:off x="464350" y="1189200"/>
            <a:ext cx="4013400" cy="23703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a:solidFill>
                  <a:schemeClr val="dk1"/>
                </a:solidFill>
                <a:latin typeface="Lora"/>
                <a:ea typeface="Lora"/>
                <a:cs typeface="Lora"/>
                <a:sym typeface="Lora"/>
              </a:rPr>
              <a:t>Implementing</a:t>
            </a:r>
            <a:r>
              <a:rPr lang="en">
                <a:solidFill>
                  <a:schemeClr val="dk1"/>
                </a:solidFill>
                <a:latin typeface="Lora"/>
                <a:ea typeface="Lora"/>
                <a:cs typeface="Lora"/>
                <a:sym typeface="Lora"/>
              </a:rPr>
              <a:t> Bindings</a:t>
            </a:r>
            <a:endParaRPr>
              <a:solidFill>
                <a:schemeClr val="dk1"/>
              </a:solidFill>
              <a:latin typeface="Lora"/>
              <a:ea typeface="Lora"/>
              <a:cs typeface="Lora"/>
              <a:sym typeface="Lora"/>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example on the right is a simplified version of a contract function call in the guestbook, but it’s a good example of how the bindings can be implemented.</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First, the package is imported, and a guestbook client is instantiated with the </a:t>
            </a:r>
            <a:r>
              <a:rPr lang="en" sz="1100">
                <a:solidFill>
                  <a:schemeClr val="dk1"/>
                </a:solidFill>
                <a:latin typeface="Inter"/>
                <a:ea typeface="Inter"/>
                <a:cs typeface="Inter"/>
                <a:sym typeface="Inter"/>
              </a:rPr>
              <a:t>appropriate</a:t>
            </a:r>
            <a:r>
              <a:rPr lang="en" sz="1100">
                <a:solidFill>
                  <a:schemeClr val="dk1"/>
                </a:solidFill>
                <a:latin typeface="Inter"/>
                <a:ea typeface="Inter"/>
                <a:cs typeface="Inter"/>
                <a:sym typeface="Inter"/>
              </a:rPr>
              <a:t> network settings: in this case, testnet.</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lang="en" sz="1100">
                <a:solidFill>
                  <a:schemeClr val="dk1"/>
                </a:solidFill>
                <a:latin typeface="Inter"/>
                <a:ea typeface="Inter"/>
                <a:cs typeface="Inter"/>
                <a:sym typeface="Inter"/>
              </a:rPr>
              <a:t>The </a:t>
            </a:r>
            <a:r>
              <a:rPr i="1" lang="en" sz="1100">
                <a:solidFill>
                  <a:schemeClr val="dk1"/>
                </a:solidFill>
                <a:latin typeface="Inter"/>
                <a:ea typeface="Inter"/>
                <a:cs typeface="Inter"/>
                <a:sym typeface="Inter"/>
              </a:rPr>
              <a:t>read_message()</a:t>
            </a:r>
            <a:r>
              <a:rPr lang="en" sz="1100">
                <a:solidFill>
                  <a:schemeClr val="dk1"/>
                </a:solidFill>
                <a:latin typeface="Inter"/>
                <a:ea typeface="Inter"/>
                <a:cs typeface="Inter"/>
                <a:sym typeface="Inter"/>
              </a:rPr>
              <a:t> contract function can now be invoked using the guestbook binding client.</a:t>
            </a:r>
            <a:endParaRPr sz="1100">
              <a:solidFill>
                <a:schemeClr val="dk1"/>
              </a:solidFill>
              <a:latin typeface="Inter"/>
              <a:ea typeface="Inter"/>
              <a:cs typeface="Inter"/>
              <a:sym typeface="Inter"/>
            </a:endParaRPr>
          </a:p>
        </p:txBody>
      </p:sp>
      <p:sp>
        <p:nvSpPr>
          <p:cNvPr id="832" name="Google Shape;832;p82"/>
          <p:cNvSpPr txBox="1"/>
          <p:nvPr/>
        </p:nvSpPr>
        <p:spPr>
          <a:xfrm>
            <a:off x="4725300" y="1393100"/>
            <a:ext cx="4418700" cy="18777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solidFill>
                  <a:srgbClr val="C586C0"/>
                </a:solidFill>
                <a:highlight>
                  <a:schemeClr val="dk1"/>
                </a:highlight>
                <a:latin typeface="Courier New"/>
                <a:ea typeface="Courier New"/>
                <a:cs typeface="Courier New"/>
                <a:sym typeface="Courier New"/>
              </a:rPr>
              <a:t>import</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as</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Client</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from</a:t>
            </a:r>
            <a:r>
              <a:rPr lang="en" sz="1100">
                <a:solidFill>
                  <a:srgbClr val="CCCCCC"/>
                </a:solidFill>
                <a:highlight>
                  <a:schemeClr val="dk1"/>
                </a:highlight>
                <a:latin typeface="Courier New"/>
                <a:ea typeface="Courier New"/>
                <a:cs typeface="Courier New"/>
                <a:sym typeface="Courier New"/>
              </a:rPr>
              <a:t> </a:t>
            </a:r>
            <a:r>
              <a:rPr lang="en" sz="1100">
                <a:solidFill>
                  <a:srgbClr val="CE9178"/>
                </a:solidFill>
                <a:highlight>
                  <a:schemeClr val="dk1"/>
                </a:highlight>
                <a:latin typeface="Courier New"/>
                <a:ea typeface="Courier New"/>
                <a:cs typeface="Courier New"/>
                <a:sym typeface="Courier New"/>
              </a:rPr>
              <a:t>'ye_olde_guestbook'</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569CD6"/>
                </a:solidFill>
                <a:highlight>
                  <a:schemeClr val="dk1"/>
                </a:highlight>
                <a:latin typeface="Courier New"/>
                <a:ea typeface="Courier New"/>
                <a:cs typeface="Courier New"/>
                <a:sym typeface="Courier New"/>
              </a:rPr>
              <a:t>const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guestbook</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new</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Client</a:t>
            </a:r>
            <a:r>
              <a:rPr lang="en" sz="1100">
                <a:solidFill>
                  <a:srgbClr val="CCCCCC"/>
                </a:solidFill>
                <a:highlight>
                  <a:schemeClr val="dk1"/>
                </a:highlight>
                <a:latin typeface="Courier New"/>
                <a:ea typeface="Courier New"/>
                <a:cs typeface="Courier New"/>
                <a:sym typeface="Courier New"/>
              </a:rPr>
              <a:t>.</a:t>
            </a:r>
            <a:r>
              <a:rPr lang="en" sz="1100">
                <a:solidFill>
                  <a:srgbClr val="4EC9B0"/>
                </a:solidFill>
                <a:highlight>
                  <a:schemeClr val="dk1"/>
                </a:highlight>
                <a:latin typeface="Courier New"/>
                <a:ea typeface="Courier New"/>
                <a:cs typeface="Courier New"/>
                <a:sym typeface="Courier New"/>
              </a:rPr>
              <a:t>Client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Client</a:t>
            </a:r>
            <a:r>
              <a:rPr lang="en" sz="1100">
                <a:solidFill>
                  <a:srgbClr val="CCCCCC"/>
                </a:solidFill>
                <a:highlight>
                  <a:schemeClr val="dk1"/>
                </a:highlight>
                <a:latin typeface="Courier New"/>
                <a:ea typeface="Courier New"/>
                <a:cs typeface="Courier New"/>
                <a:sym typeface="Courier New"/>
              </a:rPr>
              <a:t>.</a:t>
            </a:r>
            <a:r>
              <a:rPr lang="en" sz="1100">
                <a:solidFill>
                  <a:srgbClr val="4FC1FF"/>
                </a:solidFill>
                <a:highlight>
                  <a:schemeClr val="dk1"/>
                </a:highlight>
                <a:latin typeface="Courier New"/>
                <a:ea typeface="Courier New"/>
                <a:cs typeface="Courier New"/>
                <a:sym typeface="Courier New"/>
              </a:rPr>
              <a:t>networks</a:t>
            </a:r>
            <a:r>
              <a:rPr lang="en" sz="1100">
                <a:solidFill>
                  <a:srgbClr val="CCCCCC"/>
                </a:solidFill>
                <a:highlight>
                  <a:schemeClr val="dk1"/>
                </a:highlight>
                <a:latin typeface="Courier New"/>
                <a:ea typeface="Courier New"/>
                <a:cs typeface="Courier New"/>
                <a:sym typeface="Courier New"/>
              </a:rPr>
              <a:t>.</a:t>
            </a:r>
            <a:r>
              <a:rPr lang="en" sz="1100">
                <a:solidFill>
                  <a:srgbClr val="4FC1FF"/>
                </a:solidFill>
                <a:highlight>
                  <a:schemeClr val="dk1"/>
                </a:highlight>
                <a:latin typeface="Courier New"/>
                <a:ea typeface="Courier New"/>
                <a:cs typeface="Courier New"/>
                <a:sym typeface="Courier New"/>
              </a:rPr>
              <a:t>testnet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rpcUrl:</a:t>
            </a:r>
            <a:r>
              <a:rPr lang="en" sz="1100">
                <a:solidFill>
                  <a:srgbClr val="CCCCCC"/>
                </a:solidFill>
                <a:highlight>
                  <a:schemeClr val="dk1"/>
                </a:highlight>
                <a:latin typeface="Courier New"/>
                <a:ea typeface="Courier New"/>
                <a:cs typeface="Courier New"/>
                <a:sym typeface="Courier New"/>
              </a:rPr>
              <a:t> </a:t>
            </a:r>
            <a:r>
              <a:rPr lang="en" sz="1100">
                <a:solidFill>
                  <a:srgbClr val="4FC1FF"/>
                </a:solidFill>
                <a:highlight>
                  <a:schemeClr val="dk1"/>
                </a:highlight>
                <a:latin typeface="Courier New"/>
                <a:ea typeface="Courier New"/>
                <a:cs typeface="Courier New"/>
                <a:sym typeface="Courier New"/>
              </a:rPr>
              <a:t>PUBLIC_STELLAR_RPC_URL</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569CD6"/>
                </a:solidFill>
                <a:highlight>
                  <a:schemeClr val="dk1"/>
                </a:highlight>
                <a:latin typeface="Courier New"/>
                <a:ea typeface="Courier New"/>
                <a:cs typeface="Courier New"/>
                <a:sym typeface="Courier New"/>
              </a:rPr>
              <a:t>let</a:t>
            </a:r>
            <a:r>
              <a:rPr lang="en" sz="1100">
                <a:solidFill>
                  <a:srgbClr val="CCCCCC"/>
                </a:solidFill>
                <a:highlight>
                  <a:schemeClr val="dk1"/>
                </a:highlight>
                <a:latin typeface="Courier New"/>
                <a:ea typeface="Courier New"/>
                <a:cs typeface="Courier New"/>
                <a:sym typeface="Courier New"/>
              </a:rPr>
              <a:t> { </a:t>
            </a:r>
            <a:r>
              <a:rPr lang="en" sz="1100">
                <a:solidFill>
                  <a:srgbClr val="9CDCFE"/>
                </a:solidFill>
                <a:highlight>
                  <a:schemeClr val="dk1"/>
                </a:highlight>
                <a:latin typeface="Courier New"/>
                <a:ea typeface="Courier New"/>
                <a:cs typeface="Courier New"/>
                <a:sym typeface="Courier New"/>
              </a:rPr>
              <a:t>result</a:t>
            </a:r>
            <a:r>
              <a:rPr lang="en" sz="1100">
                <a:solidFill>
                  <a:srgbClr val="CCCCCC"/>
                </a:solidFill>
                <a:highlight>
                  <a:schemeClr val="dk1"/>
                </a:highlight>
                <a:latin typeface="Courier New"/>
                <a:ea typeface="Courier New"/>
                <a:cs typeface="Courier New"/>
                <a:sym typeface="Courier New"/>
              </a:rPr>
              <a:t> }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await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guestbook</a:t>
            </a:r>
            <a:r>
              <a:rPr lang="en" sz="1100">
                <a:solidFill>
                  <a:srgbClr val="CCCCCC"/>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read_message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message_id:</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parseInt</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params</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id</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sp>
        <p:nvSpPr>
          <p:cNvPr id="837" name="Google Shape;837;p83"/>
          <p:cNvSpPr txBox="1"/>
          <p:nvPr>
            <p:ph type="title"/>
          </p:nvPr>
        </p:nvSpPr>
        <p:spPr>
          <a:xfrm>
            <a:off x="457200" y="1636550"/>
            <a:ext cx="8229600" cy="942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PASSKEYS</a:t>
            </a:r>
            <a:endParaRPr/>
          </a:p>
        </p:txBody>
      </p:sp>
      <p:sp>
        <p:nvSpPr>
          <p:cNvPr id="838" name="Google Shape;838;p83"/>
          <p:cNvSpPr txBox="1"/>
          <p:nvPr>
            <p:ph idx="1" type="subTitle"/>
          </p:nvPr>
        </p:nvSpPr>
        <p:spPr>
          <a:xfrm>
            <a:off x="457200" y="1043225"/>
            <a:ext cx="4554000" cy="215400"/>
          </a:xfrm>
          <a:prstGeom prst="rect">
            <a:avLst/>
          </a:prstGeom>
        </p:spPr>
        <p:txBody>
          <a:bodyPr anchorCtr="0" anchor="t" bIns="0" lIns="0" spcFirstLastPara="1" rIns="0" wrap="square" tIns="0">
            <a:spAutoFit/>
          </a:bodyPr>
          <a:lstStyle/>
          <a:p>
            <a:pPr indent="0" lvl="0" marL="0" rtl="0" algn="l">
              <a:spcBef>
                <a:spcPts val="0"/>
              </a:spcBef>
              <a:spcAft>
                <a:spcPts val="1200"/>
              </a:spcAft>
              <a:buNone/>
            </a:pPr>
            <a:r>
              <a:rPr b="1" i="1" lang="en"/>
              <a:t>Section 0</a:t>
            </a:r>
            <a:r>
              <a:rPr lang="en"/>
              <a:t>5</a:t>
            </a:r>
            <a:endParaRPr b="1" i="1"/>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84"/>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PASSKEYS</a:t>
            </a:r>
            <a:endParaRPr/>
          </a:p>
        </p:txBody>
      </p:sp>
      <p:sp>
        <p:nvSpPr>
          <p:cNvPr id="844" name="Google Shape;844;p84"/>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845" name="Google Shape;845;p84"/>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846" name="Google Shape;846;p84"/>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847" name="Google Shape;847;p84"/>
          <p:cNvSpPr txBox="1"/>
          <p:nvPr/>
        </p:nvSpPr>
        <p:spPr>
          <a:xfrm>
            <a:off x="464350" y="1156750"/>
            <a:ext cx="3000000" cy="4002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1600"/>
              </a:spcAft>
              <a:buNone/>
            </a:pPr>
            <a:r>
              <a:rPr lang="en">
                <a:solidFill>
                  <a:schemeClr val="dk1"/>
                </a:solidFill>
                <a:latin typeface="Lora"/>
                <a:ea typeface="Lora"/>
                <a:cs typeface="Lora"/>
                <a:sym typeface="Lora"/>
              </a:rPr>
              <a:t>How the passkey feature work</a:t>
            </a:r>
            <a:r>
              <a:rPr lang="en">
                <a:solidFill>
                  <a:schemeClr val="dk1"/>
                </a:solidFill>
                <a:latin typeface="Lora"/>
                <a:ea typeface="Lora"/>
                <a:cs typeface="Lora"/>
                <a:sym typeface="Lora"/>
              </a:rPr>
              <a:t>s</a:t>
            </a:r>
            <a:endParaRPr strike="sngStrike">
              <a:solidFill>
                <a:schemeClr val="dk1"/>
              </a:solidFill>
              <a:latin typeface="Lora"/>
              <a:ea typeface="Lora"/>
              <a:cs typeface="Lora"/>
              <a:sym typeface="Lora"/>
            </a:endParaRPr>
          </a:p>
        </p:txBody>
      </p:sp>
      <p:sp>
        <p:nvSpPr>
          <p:cNvPr id="848" name="Google Shape;848;p84"/>
          <p:cNvSpPr/>
          <p:nvPr/>
        </p:nvSpPr>
        <p:spPr>
          <a:xfrm>
            <a:off x="2576125" y="3199975"/>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Passkey</a:t>
            </a:r>
            <a:endParaRPr>
              <a:latin typeface="Lora"/>
              <a:ea typeface="Lora"/>
              <a:cs typeface="Lora"/>
              <a:sym typeface="Lora"/>
            </a:endParaRPr>
          </a:p>
          <a:p>
            <a:pPr indent="0" lvl="0" marL="0" rtl="0" algn="ctr">
              <a:spcBef>
                <a:spcPts val="0"/>
              </a:spcBef>
              <a:spcAft>
                <a:spcPts val="0"/>
              </a:spcAft>
              <a:buNone/>
            </a:pPr>
            <a:r>
              <a:rPr lang="en">
                <a:latin typeface="Lora"/>
                <a:ea typeface="Lora"/>
                <a:cs typeface="Lora"/>
                <a:sym typeface="Lora"/>
              </a:rPr>
              <a:t>Client</a:t>
            </a:r>
            <a:endParaRPr>
              <a:latin typeface="Lora"/>
              <a:ea typeface="Lora"/>
              <a:cs typeface="Lora"/>
              <a:sym typeface="Lora"/>
            </a:endParaRPr>
          </a:p>
        </p:txBody>
      </p:sp>
      <p:sp>
        <p:nvSpPr>
          <p:cNvPr id="849" name="Google Shape;849;p84"/>
          <p:cNvSpPr/>
          <p:nvPr/>
        </p:nvSpPr>
        <p:spPr>
          <a:xfrm>
            <a:off x="7072675" y="1965438"/>
            <a:ext cx="1301100" cy="877500"/>
          </a:xfrm>
          <a:prstGeom prst="rect">
            <a:avLst/>
          </a:prstGeom>
          <a:solidFill>
            <a:schemeClr val="accent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Mercury Zephyr</a:t>
            </a:r>
            <a:endParaRPr>
              <a:latin typeface="Lora"/>
              <a:ea typeface="Lora"/>
              <a:cs typeface="Lora"/>
              <a:sym typeface="Lora"/>
            </a:endParaRPr>
          </a:p>
        </p:txBody>
      </p:sp>
      <p:sp>
        <p:nvSpPr>
          <p:cNvPr id="850" name="Google Shape;850;p84"/>
          <p:cNvSpPr/>
          <p:nvPr/>
        </p:nvSpPr>
        <p:spPr>
          <a:xfrm>
            <a:off x="5608950" y="1965438"/>
            <a:ext cx="1301100" cy="877500"/>
          </a:xfrm>
          <a:prstGeom prst="rect">
            <a:avLst/>
          </a:prstGeom>
          <a:solidFill>
            <a:schemeClr val="accent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Launchtube</a:t>
            </a:r>
            <a:endParaRPr>
              <a:latin typeface="Lora"/>
              <a:ea typeface="Lora"/>
              <a:cs typeface="Lora"/>
              <a:sym typeface="Lora"/>
            </a:endParaRPr>
          </a:p>
        </p:txBody>
      </p:sp>
      <p:cxnSp>
        <p:nvCxnSpPr>
          <p:cNvPr id="851" name="Google Shape;851;p84"/>
          <p:cNvCxnSpPr>
            <a:stCxn id="850" idx="2"/>
          </p:cNvCxnSpPr>
          <p:nvPr/>
        </p:nvCxnSpPr>
        <p:spPr>
          <a:xfrm rot="5400000">
            <a:off x="5716500" y="2840538"/>
            <a:ext cx="540600" cy="545400"/>
          </a:xfrm>
          <a:prstGeom prst="bentConnector2">
            <a:avLst/>
          </a:prstGeom>
          <a:noFill/>
          <a:ln cap="flat" cmpd="sng" w="28575">
            <a:solidFill>
              <a:schemeClr val="dk1"/>
            </a:solidFill>
            <a:prstDash val="solid"/>
            <a:round/>
            <a:headEnd len="med" w="med" type="triangle"/>
            <a:tailEnd len="med" w="med" type="triangle"/>
          </a:ln>
        </p:spPr>
      </p:cxnSp>
      <p:cxnSp>
        <p:nvCxnSpPr>
          <p:cNvPr id="852" name="Google Shape;852;p84"/>
          <p:cNvCxnSpPr>
            <a:stCxn id="849" idx="2"/>
          </p:cNvCxnSpPr>
          <p:nvPr/>
        </p:nvCxnSpPr>
        <p:spPr>
          <a:xfrm rot="5400000">
            <a:off x="6203575" y="2333088"/>
            <a:ext cx="1009800" cy="2029500"/>
          </a:xfrm>
          <a:prstGeom prst="bentConnector2">
            <a:avLst/>
          </a:prstGeom>
          <a:noFill/>
          <a:ln cap="flat" cmpd="sng" w="28575">
            <a:solidFill>
              <a:schemeClr val="dk1"/>
            </a:solidFill>
            <a:prstDash val="solid"/>
            <a:round/>
            <a:headEnd len="med" w="med" type="triangle"/>
            <a:tailEnd len="med" w="med" type="triangle"/>
          </a:ln>
        </p:spPr>
      </p:cxnSp>
      <p:sp>
        <p:nvSpPr>
          <p:cNvPr id="853" name="Google Shape;853;p84"/>
          <p:cNvSpPr/>
          <p:nvPr/>
        </p:nvSpPr>
        <p:spPr>
          <a:xfrm>
            <a:off x="770225" y="3199988"/>
            <a:ext cx="1301100" cy="877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Dapp</a:t>
            </a:r>
            <a:br>
              <a:rPr lang="en">
                <a:latin typeface="Lora"/>
                <a:ea typeface="Lora"/>
                <a:cs typeface="Lora"/>
                <a:sym typeface="Lora"/>
              </a:rPr>
            </a:br>
            <a:r>
              <a:rPr lang="en">
                <a:latin typeface="Lora"/>
                <a:ea typeface="Lora"/>
                <a:cs typeface="Lora"/>
                <a:sym typeface="Lora"/>
              </a:rPr>
              <a:t>Frontend</a:t>
            </a:r>
            <a:endParaRPr>
              <a:latin typeface="Lora"/>
              <a:ea typeface="Lora"/>
              <a:cs typeface="Lora"/>
              <a:sym typeface="Lora"/>
            </a:endParaRPr>
          </a:p>
        </p:txBody>
      </p:sp>
      <p:sp>
        <p:nvSpPr>
          <p:cNvPr id="854" name="Google Shape;854;p84"/>
          <p:cNvSpPr/>
          <p:nvPr/>
        </p:nvSpPr>
        <p:spPr>
          <a:xfrm>
            <a:off x="770225" y="1837575"/>
            <a:ext cx="1301100" cy="877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Device</a:t>
            </a:r>
            <a:endParaRPr>
              <a:latin typeface="Lora"/>
              <a:ea typeface="Lora"/>
              <a:cs typeface="Lora"/>
              <a:sym typeface="Lora"/>
            </a:endParaRPr>
          </a:p>
          <a:p>
            <a:pPr indent="0" lvl="0" marL="0" rtl="0" algn="ctr">
              <a:spcBef>
                <a:spcPts val="0"/>
              </a:spcBef>
              <a:spcAft>
                <a:spcPts val="0"/>
              </a:spcAft>
              <a:buNone/>
            </a:pPr>
            <a:r>
              <a:rPr lang="en">
                <a:latin typeface="Lora"/>
                <a:ea typeface="Lora"/>
                <a:cs typeface="Lora"/>
                <a:sym typeface="Lora"/>
              </a:rPr>
              <a:t>Passkey</a:t>
            </a:r>
            <a:endParaRPr>
              <a:latin typeface="Lora"/>
              <a:ea typeface="Lora"/>
              <a:cs typeface="Lora"/>
              <a:sym typeface="Lora"/>
            </a:endParaRPr>
          </a:p>
        </p:txBody>
      </p:sp>
      <p:sp>
        <p:nvSpPr>
          <p:cNvPr id="855" name="Google Shape;855;p84"/>
          <p:cNvSpPr/>
          <p:nvPr/>
        </p:nvSpPr>
        <p:spPr>
          <a:xfrm>
            <a:off x="4382013" y="3199988"/>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Passkey</a:t>
            </a:r>
            <a:endParaRPr>
              <a:latin typeface="Lora"/>
              <a:ea typeface="Lora"/>
              <a:cs typeface="Lora"/>
              <a:sym typeface="Lora"/>
            </a:endParaRPr>
          </a:p>
          <a:p>
            <a:pPr indent="0" lvl="0" marL="0" rtl="0" algn="ctr">
              <a:spcBef>
                <a:spcPts val="0"/>
              </a:spcBef>
              <a:spcAft>
                <a:spcPts val="0"/>
              </a:spcAft>
              <a:buNone/>
            </a:pPr>
            <a:r>
              <a:rPr lang="en">
                <a:latin typeface="Lora"/>
                <a:ea typeface="Lora"/>
                <a:cs typeface="Lora"/>
                <a:sym typeface="Lora"/>
              </a:rPr>
              <a:t>Server</a:t>
            </a:r>
            <a:endParaRPr>
              <a:latin typeface="Lora"/>
              <a:ea typeface="Lora"/>
              <a:cs typeface="Lora"/>
              <a:sym typeface="Lora"/>
            </a:endParaRPr>
          </a:p>
        </p:txBody>
      </p:sp>
      <p:cxnSp>
        <p:nvCxnSpPr>
          <p:cNvPr id="856" name="Google Shape;856;p84"/>
          <p:cNvCxnSpPr>
            <a:stCxn id="854" idx="2"/>
            <a:endCxn id="853" idx="0"/>
          </p:cNvCxnSpPr>
          <p:nvPr/>
        </p:nvCxnSpPr>
        <p:spPr>
          <a:xfrm>
            <a:off x="1420775" y="2715075"/>
            <a:ext cx="0" cy="484800"/>
          </a:xfrm>
          <a:prstGeom prst="straightConnector1">
            <a:avLst/>
          </a:prstGeom>
          <a:noFill/>
          <a:ln cap="flat" cmpd="sng" w="28575">
            <a:solidFill>
              <a:schemeClr val="dk1"/>
            </a:solidFill>
            <a:prstDash val="solid"/>
            <a:round/>
            <a:headEnd len="med" w="med" type="triangle"/>
            <a:tailEnd len="med" w="med" type="triangle"/>
          </a:ln>
        </p:spPr>
      </p:cxnSp>
      <p:cxnSp>
        <p:nvCxnSpPr>
          <p:cNvPr id="857" name="Google Shape;857;p84"/>
          <p:cNvCxnSpPr>
            <a:stCxn id="853" idx="3"/>
            <a:endCxn id="848" idx="1"/>
          </p:cNvCxnSpPr>
          <p:nvPr/>
        </p:nvCxnSpPr>
        <p:spPr>
          <a:xfrm>
            <a:off x="2071325" y="3638738"/>
            <a:ext cx="504900" cy="0"/>
          </a:xfrm>
          <a:prstGeom prst="straightConnector1">
            <a:avLst/>
          </a:prstGeom>
          <a:noFill/>
          <a:ln cap="flat" cmpd="sng" w="28575">
            <a:solidFill>
              <a:schemeClr val="dk1"/>
            </a:solidFill>
            <a:prstDash val="solid"/>
            <a:round/>
            <a:headEnd len="med" w="med" type="triangle"/>
            <a:tailEnd len="med" w="med" type="triangle"/>
          </a:ln>
        </p:spPr>
      </p:cxnSp>
      <p:cxnSp>
        <p:nvCxnSpPr>
          <p:cNvPr id="858" name="Google Shape;858;p84"/>
          <p:cNvCxnSpPr>
            <a:stCxn id="848" idx="3"/>
            <a:endCxn id="855" idx="1"/>
          </p:cNvCxnSpPr>
          <p:nvPr/>
        </p:nvCxnSpPr>
        <p:spPr>
          <a:xfrm>
            <a:off x="3877225" y="3638725"/>
            <a:ext cx="504900" cy="0"/>
          </a:xfrm>
          <a:prstGeom prst="straightConnector1">
            <a:avLst/>
          </a:prstGeom>
          <a:noFill/>
          <a:ln cap="flat" cmpd="sng" w="28575">
            <a:solidFill>
              <a:schemeClr val="dk1"/>
            </a:solidFill>
            <a:prstDash val="solid"/>
            <a:round/>
            <a:headEnd len="med" w="med" type="triangle"/>
            <a:tailEnd len="med" w="med" type="triangl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p85"/>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PASSKEYS</a:t>
            </a:r>
            <a:endParaRPr/>
          </a:p>
        </p:txBody>
      </p:sp>
      <p:sp>
        <p:nvSpPr>
          <p:cNvPr id="864" name="Google Shape;864;p85"/>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865" name="Google Shape;865;p85"/>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866" name="Google Shape;866;p85"/>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867" name="Google Shape;867;p85"/>
          <p:cNvSpPr txBox="1"/>
          <p:nvPr/>
        </p:nvSpPr>
        <p:spPr>
          <a:xfrm>
            <a:off x="464350" y="1951200"/>
            <a:ext cx="3710400" cy="23370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b="1" lang="en" sz="1100">
                <a:solidFill>
                  <a:schemeClr val="dk1"/>
                </a:solidFill>
                <a:latin typeface="Inter"/>
                <a:ea typeface="Inter"/>
                <a:cs typeface="Inter"/>
                <a:sym typeface="Inter"/>
              </a:rPr>
              <a:t>Launchtube</a:t>
            </a:r>
            <a:br>
              <a:rPr lang="en" sz="1100">
                <a:solidFill>
                  <a:schemeClr val="dk1"/>
                </a:solidFill>
                <a:latin typeface="Inter"/>
                <a:ea typeface="Inter"/>
                <a:cs typeface="Inter"/>
                <a:sym typeface="Inter"/>
              </a:rPr>
            </a:br>
            <a:r>
              <a:rPr lang="en" sz="1100">
                <a:solidFill>
                  <a:schemeClr val="dk1"/>
                </a:solidFill>
                <a:latin typeface="Inter"/>
                <a:ea typeface="Inter"/>
                <a:cs typeface="Inter"/>
                <a:sym typeface="Inter"/>
              </a:rPr>
              <a:t>Launchtube is similar to a "paymaster" service, if you're familiar with account abstraction in EVM networks. Launchtube is needed by the passkey-kit package and is used to submit passkey-signed transactions to the network.</a:t>
            </a:r>
            <a:endParaRPr sz="1100">
              <a:solidFill>
                <a:schemeClr val="dk1"/>
              </a:solidFill>
              <a:latin typeface="Inter"/>
              <a:ea typeface="Inter"/>
              <a:cs typeface="Inter"/>
              <a:sym typeface="Inter"/>
            </a:endParaRPr>
          </a:p>
          <a:p>
            <a:pPr indent="0" lvl="0" marL="0" rtl="0" algn="l">
              <a:lnSpc>
                <a:spcPct val="150000"/>
              </a:lnSpc>
              <a:spcBef>
                <a:spcPts val="1600"/>
              </a:spcBef>
              <a:spcAft>
                <a:spcPts val="1600"/>
              </a:spcAft>
              <a:buNone/>
            </a:pPr>
            <a:r>
              <a:rPr lang="en" sz="1100">
                <a:solidFill>
                  <a:schemeClr val="dk1"/>
                </a:solidFill>
                <a:latin typeface="Inter"/>
                <a:ea typeface="Inter"/>
                <a:cs typeface="Inter"/>
                <a:sym typeface="Inter"/>
              </a:rPr>
              <a:t>Generate free testnet Launchtube JWT tokens with 100 XLM in credits: </a:t>
            </a:r>
            <a:r>
              <a:rPr lang="en" sz="1100" u="sng">
                <a:solidFill>
                  <a:schemeClr val="hlink"/>
                </a:solidFill>
                <a:latin typeface="Inter"/>
                <a:ea typeface="Inter"/>
                <a:cs typeface="Inter"/>
                <a:sym typeface="Inter"/>
                <a:hlinkClick r:id="rId3"/>
              </a:rPr>
              <a:t>https://testnet.launchtube.xyz/gen</a:t>
            </a:r>
            <a:r>
              <a:rPr lang="en" sz="1100">
                <a:solidFill>
                  <a:schemeClr val="dk1"/>
                </a:solidFill>
                <a:latin typeface="Inter"/>
                <a:ea typeface="Inter"/>
                <a:cs typeface="Inter"/>
                <a:sym typeface="Inter"/>
              </a:rPr>
              <a:t> </a:t>
            </a:r>
            <a:endParaRPr sz="1100">
              <a:solidFill>
                <a:schemeClr val="dk1"/>
              </a:solidFill>
              <a:latin typeface="Inter"/>
              <a:ea typeface="Inter"/>
              <a:cs typeface="Inter"/>
              <a:sym typeface="Inter"/>
            </a:endParaRPr>
          </a:p>
        </p:txBody>
      </p:sp>
      <p:sp>
        <p:nvSpPr>
          <p:cNvPr id="868" name="Google Shape;868;p85"/>
          <p:cNvSpPr txBox="1"/>
          <p:nvPr/>
        </p:nvSpPr>
        <p:spPr>
          <a:xfrm>
            <a:off x="464350" y="1156750"/>
            <a:ext cx="3000000" cy="4002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1600"/>
              </a:spcAft>
              <a:buNone/>
            </a:pPr>
            <a:r>
              <a:rPr lang="en">
                <a:solidFill>
                  <a:schemeClr val="dk1"/>
                </a:solidFill>
                <a:latin typeface="Lora"/>
                <a:ea typeface="Lora"/>
                <a:cs typeface="Lora"/>
                <a:sym typeface="Lora"/>
              </a:rPr>
              <a:t>How it works</a:t>
            </a:r>
            <a:endParaRPr>
              <a:solidFill>
                <a:schemeClr val="dk1"/>
              </a:solidFill>
              <a:latin typeface="Lora"/>
              <a:ea typeface="Lora"/>
              <a:cs typeface="Lora"/>
              <a:sym typeface="Lora"/>
            </a:endParaRPr>
          </a:p>
        </p:txBody>
      </p:sp>
      <p:sp>
        <p:nvSpPr>
          <p:cNvPr id="869" name="Google Shape;869;p85"/>
          <p:cNvSpPr txBox="1"/>
          <p:nvPr/>
        </p:nvSpPr>
        <p:spPr>
          <a:xfrm>
            <a:off x="4739725" y="1951200"/>
            <a:ext cx="3710400" cy="23370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b="1" lang="en" sz="1100">
                <a:solidFill>
                  <a:schemeClr val="dk1"/>
                </a:solidFill>
                <a:latin typeface="Inter"/>
                <a:ea typeface="Inter"/>
                <a:cs typeface="Inter"/>
                <a:sym typeface="Inter"/>
              </a:rPr>
              <a:t>Mercury Zephyr</a:t>
            </a:r>
            <a:br>
              <a:rPr lang="en" sz="1100">
                <a:solidFill>
                  <a:schemeClr val="dk1"/>
                </a:solidFill>
                <a:latin typeface="Inter"/>
                <a:ea typeface="Inter"/>
                <a:cs typeface="Inter"/>
                <a:sym typeface="Inter"/>
              </a:rPr>
            </a:br>
            <a:r>
              <a:rPr lang="en" sz="1100">
                <a:solidFill>
                  <a:schemeClr val="dk1"/>
                </a:solidFill>
                <a:latin typeface="Inter"/>
                <a:ea typeface="Inter"/>
                <a:cs typeface="Inter"/>
                <a:sym typeface="Inter"/>
              </a:rPr>
              <a:t>Zephyr is a data indexer service that is used for reverse lookup of smart wallet contract addresses based on passkey IDs, so a user’s smart wallet address can be easily retrieved at login. </a:t>
            </a:r>
            <a:endParaRPr sz="1100">
              <a:solidFill>
                <a:schemeClr val="dk1"/>
              </a:solidFill>
              <a:latin typeface="Inter"/>
              <a:ea typeface="Inter"/>
              <a:cs typeface="Inter"/>
              <a:sym typeface="Inter"/>
            </a:endParaRPr>
          </a:p>
          <a:p>
            <a:pPr indent="0" lvl="0" marL="0" rtl="0" algn="l">
              <a:lnSpc>
                <a:spcPct val="150000"/>
              </a:lnSpc>
              <a:spcBef>
                <a:spcPts val="1600"/>
              </a:spcBef>
              <a:spcAft>
                <a:spcPts val="1600"/>
              </a:spcAft>
              <a:buNone/>
            </a:pPr>
            <a:r>
              <a:rPr lang="en" sz="1100">
                <a:solidFill>
                  <a:schemeClr val="dk1"/>
                </a:solidFill>
                <a:latin typeface="Inter"/>
                <a:ea typeface="Inter"/>
                <a:cs typeface="Inter"/>
                <a:sym typeface="Inter"/>
              </a:rPr>
              <a:t>Mercury Zephyr’s basic functionality can be used for free. Sign up here: </a:t>
            </a:r>
            <a:r>
              <a:rPr lang="en" sz="1100" u="sng">
                <a:solidFill>
                  <a:schemeClr val="hlink"/>
                </a:solidFill>
                <a:latin typeface="Inter"/>
                <a:ea typeface="Inter"/>
                <a:cs typeface="Inter"/>
                <a:sym typeface="Inter"/>
                <a:hlinkClick r:id="rId4"/>
              </a:rPr>
              <a:t>https://www.mercurydata.app</a:t>
            </a:r>
            <a:r>
              <a:rPr lang="en" sz="1100">
                <a:solidFill>
                  <a:schemeClr val="dk1"/>
                </a:solidFill>
                <a:latin typeface="Inter"/>
                <a:ea typeface="Inter"/>
                <a:cs typeface="Inter"/>
                <a:sym typeface="Inter"/>
              </a:rPr>
              <a:t> and s</a:t>
            </a:r>
            <a:r>
              <a:rPr lang="en" sz="1100">
                <a:solidFill>
                  <a:schemeClr val="dk1"/>
                </a:solidFill>
                <a:latin typeface="Inter"/>
                <a:ea typeface="Inter"/>
                <a:cs typeface="Inter"/>
                <a:sym typeface="Inter"/>
              </a:rPr>
              <a:t>ee the documentation for setup instructions.</a:t>
            </a:r>
            <a:endParaRPr sz="1100">
              <a:solidFill>
                <a:schemeClr val="dk1"/>
              </a:solidFill>
              <a:latin typeface="Inter"/>
              <a:ea typeface="Inter"/>
              <a:cs typeface="Inter"/>
              <a:sym typeface="Inter"/>
            </a:endParaRPr>
          </a:p>
        </p:txBody>
      </p:sp>
      <p:sp>
        <p:nvSpPr>
          <p:cNvPr id="870" name="Google Shape;870;p85"/>
          <p:cNvSpPr txBox="1"/>
          <p:nvPr/>
        </p:nvSpPr>
        <p:spPr>
          <a:xfrm>
            <a:off x="372500" y="1556950"/>
            <a:ext cx="7051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Inter"/>
                <a:ea typeface="Inter"/>
                <a:cs typeface="Inter"/>
                <a:sym typeface="Inter"/>
              </a:rPr>
              <a:t>The passkey-kit relies on a couple of external services, so access to these services must be set up first.</a:t>
            </a:r>
            <a:endParaRPr sz="1100">
              <a:solidFill>
                <a:schemeClr val="dk1"/>
              </a:solidFill>
              <a:latin typeface="Inter"/>
              <a:ea typeface="Inter"/>
              <a:cs typeface="Inter"/>
              <a:sym typeface="Inte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 name="Shape 874"/>
        <p:cNvGrpSpPr/>
        <p:nvPr/>
      </p:nvGrpSpPr>
      <p:grpSpPr>
        <a:xfrm>
          <a:off x="0" y="0"/>
          <a:ext cx="0" cy="0"/>
          <a:chOff x="0" y="0"/>
          <a:chExt cx="0" cy="0"/>
        </a:xfrm>
      </p:grpSpPr>
      <p:sp>
        <p:nvSpPr>
          <p:cNvPr id="875" name="Google Shape;875;p86"/>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PASSKEYS</a:t>
            </a:r>
            <a:endParaRPr/>
          </a:p>
        </p:txBody>
      </p:sp>
      <p:sp>
        <p:nvSpPr>
          <p:cNvPr id="876" name="Google Shape;876;p86"/>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877" name="Google Shape;877;p86"/>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878" name="Google Shape;878;p86"/>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879" name="Google Shape;879;p86"/>
          <p:cNvSpPr txBox="1"/>
          <p:nvPr/>
        </p:nvSpPr>
        <p:spPr>
          <a:xfrm>
            <a:off x="464350" y="1646400"/>
            <a:ext cx="4995600" cy="19116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0"/>
              </a:spcAft>
              <a:buNone/>
            </a:pPr>
            <a:r>
              <a:rPr lang="en" sz="1100">
                <a:latin typeface="Inter"/>
                <a:ea typeface="Inter"/>
                <a:cs typeface="Inter"/>
                <a:sym typeface="Inter"/>
              </a:rPr>
              <a:t>The guestbook passkey integration is split into two: </a:t>
            </a:r>
            <a:endParaRPr sz="1100">
              <a:latin typeface="Inter"/>
              <a:ea typeface="Inter"/>
              <a:cs typeface="Inter"/>
              <a:sym typeface="Inter"/>
            </a:endParaRPr>
          </a:p>
          <a:p>
            <a:pPr indent="0" lvl="0" marL="0" rtl="0" algn="l">
              <a:lnSpc>
                <a:spcPct val="115000"/>
              </a:lnSpc>
              <a:spcBef>
                <a:spcPts val="0"/>
              </a:spcBef>
              <a:spcAft>
                <a:spcPts val="0"/>
              </a:spcAft>
              <a:buNone/>
            </a:pPr>
            <a:r>
              <a:t/>
            </a:r>
            <a:endParaRPr sz="1100">
              <a:latin typeface="Inter"/>
              <a:ea typeface="Inter"/>
              <a:cs typeface="Inter"/>
              <a:sym typeface="Inter"/>
            </a:endParaRPr>
          </a:p>
          <a:p>
            <a:pPr indent="-298450" lvl="0" marL="457200" rtl="0" algn="l">
              <a:lnSpc>
                <a:spcPct val="115000"/>
              </a:lnSpc>
              <a:spcBef>
                <a:spcPts val="0"/>
              </a:spcBef>
              <a:spcAft>
                <a:spcPts val="0"/>
              </a:spcAft>
              <a:buSzPts val="1100"/>
              <a:buFont typeface="Inter"/>
              <a:buChar char="●"/>
            </a:pPr>
            <a:r>
              <a:rPr lang="en" sz="1100">
                <a:latin typeface="Inter"/>
                <a:ea typeface="Inter"/>
                <a:cs typeface="Inter"/>
                <a:sym typeface="Inter"/>
              </a:rPr>
              <a:t>A passkey client that is used by the Svelte frontend that deals with all user interactions. </a:t>
            </a:r>
            <a:br>
              <a:rPr lang="en" sz="1100">
                <a:latin typeface="Inter"/>
                <a:ea typeface="Inter"/>
                <a:cs typeface="Inter"/>
                <a:sym typeface="Inter"/>
              </a:rPr>
            </a:br>
            <a:endParaRPr sz="1100">
              <a:latin typeface="Inter"/>
              <a:ea typeface="Inter"/>
              <a:cs typeface="Inter"/>
              <a:sym typeface="Inter"/>
            </a:endParaRPr>
          </a:p>
          <a:p>
            <a:pPr indent="-298450" lvl="0" marL="457200" rtl="0" algn="l">
              <a:lnSpc>
                <a:spcPct val="115000"/>
              </a:lnSpc>
              <a:spcBef>
                <a:spcPts val="0"/>
              </a:spcBef>
              <a:spcAft>
                <a:spcPts val="0"/>
              </a:spcAft>
              <a:buSzPts val="1100"/>
              <a:buFont typeface="Inter"/>
              <a:buChar char="●"/>
            </a:pPr>
            <a:r>
              <a:rPr lang="en" sz="1100">
                <a:latin typeface="Inter"/>
                <a:ea typeface="Inter"/>
                <a:cs typeface="Inter"/>
                <a:sym typeface="Inter"/>
              </a:rPr>
              <a:t>A passkey server that is used for secure communication with other services.</a:t>
            </a:r>
            <a:endParaRPr sz="1100">
              <a:latin typeface="Inter"/>
              <a:ea typeface="Inter"/>
              <a:cs typeface="Inter"/>
              <a:sym typeface="Inter"/>
            </a:endParaRPr>
          </a:p>
          <a:p>
            <a:pPr indent="0" lvl="0" marL="0" rtl="0" algn="l">
              <a:lnSpc>
                <a:spcPct val="115000"/>
              </a:lnSpc>
              <a:spcBef>
                <a:spcPts val="0"/>
              </a:spcBef>
              <a:spcAft>
                <a:spcPts val="0"/>
              </a:spcAft>
              <a:buNone/>
            </a:pPr>
            <a:r>
              <a:t/>
            </a:r>
            <a:endParaRPr sz="1100">
              <a:latin typeface="Inter"/>
              <a:ea typeface="Inter"/>
              <a:cs typeface="Inter"/>
              <a:sym typeface="Inter"/>
            </a:endParaRPr>
          </a:p>
          <a:p>
            <a:pPr indent="0" lvl="0" marL="0" rtl="0" algn="l">
              <a:lnSpc>
                <a:spcPct val="150000"/>
              </a:lnSpc>
              <a:spcBef>
                <a:spcPts val="0"/>
              </a:spcBef>
              <a:spcAft>
                <a:spcPts val="1600"/>
              </a:spcAft>
              <a:buNone/>
            </a:pPr>
            <a:r>
              <a:t/>
            </a:r>
            <a:endParaRPr sz="1100">
              <a:solidFill>
                <a:schemeClr val="dk1"/>
              </a:solidFill>
              <a:latin typeface="Inter"/>
              <a:ea typeface="Inter"/>
              <a:cs typeface="Inter"/>
              <a:sym typeface="Inter"/>
            </a:endParaRPr>
          </a:p>
        </p:txBody>
      </p:sp>
      <p:sp>
        <p:nvSpPr>
          <p:cNvPr id="880" name="Google Shape;880;p86"/>
          <p:cNvSpPr txBox="1"/>
          <p:nvPr/>
        </p:nvSpPr>
        <p:spPr>
          <a:xfrm>
            <a:off x="464350" y="1156750"/>
            <a:ext cx="3000000" cy="4002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1600"/>
              </a:spcAft>
              <a:buNone/>
            </a:pPr>
            <a:r>
              <a:rPr lang="en">
                <a:solidFill>
                  <a:schemeClr val="dk1"/>
                </a:solidFill>
                <a:latin typeface="Lora"/>
                <a:ea typeface="Lora"/>
                <a:cs typeface="Lora"/>
                <a:sym typeface="Lora"/>
              </a:rPr>
              <a:t>How it works</a:t>
            </a:r>
            <a:endParaRPr>
              <a:solidFill>
                <a:schemeClr val="dk1"/>
              </a:solidFill>
              <a:latin typeface="Lora"/>
              <a:ea typeface="Lora"/>
              <a:cs typeface="Lora"/>
              <a:sym typeface="Lora"/>
            </a:endParaRPr>
          </a:p>
        </p:txBody>
      </p:sp>
      <p:sp>
        <p:nvSpPr>
          <p:cNvPr id="881" name="Google Shape;881;p86"/>
          <p:cNvSpPr/>
          <p:nvPr/>
        </p:nvSpPr>
        <p:spPr>
          <a:xfrm>
            <a:off x="6644675" y="1646400"/>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Passkey</a:t>
            </a:r>
            <a:endParaRPr>
              <a:latin typeface="Lora"/>
              <a:ea typeface="Lora"/>
              <a:cs typeface="Lora"/>
              <a:sym typeface="Lora"/>
            </a:endParaRPr>
          </a:p>
          <a:p>
            <a:pPr indent="0" lvl="0" marL="0" rtl="0" algn="ctr">
              <a:spcBef>
                <a:spcPts val="0"/>
              </a:spcBef>
              <a:spcAft>
                <a:spcPts val="0"/>
              </a:spcAft>
              <a:buNone/>
            </a:pPr>
            <a:r>
              <a:rPr lang="en">
                <a:latin typeface="Lora"/>
                <a:ea typeface="Lora"/>
                <a:cs typeface="Lora"/>
                <a:sym typeface="Lora"/>
              </a:rPr>
              <a:t>Client</a:t>
            </a:r>
            <a:endParaRPr>
              <a:latin typeface="Lora"/>
              <a:ea typeface="Lora"/>
              <a:cs typeface="Lora"/>
              <a:sym typeface="Lora"/>
            </a:endParaRPr>
          </a:p>
        </p:txBody>
      </p:sp>
      <p:sp>
        <p:nvSpPr>
          <p:cNvPr id="882" name="Google Shape;882;p86"/>
          <p:cNvSpPr/>
          <p:nvPr/>
        </p:nvSpPr>
        <p:spPr>
          <a:xfrm>
            <a:off x="6644663" y="2944863"/>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Passkey</a:t>
            </a:r>
            <a:endParaRPr>
              <a:latin typeface="Lora"/>
              <a:ea typeface="Lora"/>
              <a:cs typeface="Lora"/>
              <a:sym typeface="Lora"/>
            </a:endParaRPr>
          </a:p>
          <a:p>
            <a:pPr indent="0" lvl="0" marL="0" rtl="0" algn="ctr">
              <a:spcBef>
                <a:spcPts val="0"/>
              </a:spcBef>
              <a:spcAft>
                <a:spcPts val="0"/>
              </a:spcAft>
              <a:buNone/>
            </a:pPr>
            <a:r>
              <a:rPr lang="en">
                <a:latin typeface="Lora"/>
                <a:ea typeface="Lora"/>
                <a:cs typeface="Lora"/>
                <a:sym typeface="Lora"/>
              </a:rPr>
              <a:t>Server</a:t>
            </a:r>
            <a:endParaRPr>
              <a:latin typeface="Lora"/>
              <a:ea typeface="Lora"/>
              <a:cs typeface="Lora"/>
              <a:sym typeface="Lor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60"/>
          <p:cNvSpPr txBox="1"/>
          <p:nvPr>
            <p:ph type="title"/>
          </p:nvPr>
        </p:nvSpPr>
        <p:spPr>
          <a:xfrm>
            <a:off x="457200" y="1636550"/>
            <a:ext cx="8229600" cy="942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INTRODUCTION</a:t>
            </a:r>
            <a:endParaRPr/>
          </a:p>
        </p:txBody>
      </p:sp>
      <p:sp>
        <p:nvSpPr>
          <p:cNvPr id="588" name="Google Shape;588;p60"/>
          <p:cNvSpPr txBox="1"/>
          <p:nvPr>
            <p:ph idx="1" type="subTitle"/>
          </p:nvPr>
        </p:nvSpPr>
        <p:spPr>
          <a:xfrm>
            <a:off x="457200" y="1043225"/>
            <a:ext cx="4554000" cy="215400"/>
          </a:xfrm>
          <a:prstGeom prst="rect">
            <a:avLst/>
          </a:prstGeom>
        </p:spPr>
        <p:txBody>
          <a:bodyPr anchorCtr="0" anchor="t" bIns="0" lIns="0" spcFirstLastPara="1" rIns="0" wrap="square" tIns="0">
            <a:spAutoFit/>
          </a:bodyPr>
          <a:lstStyle/>
          <a:p>
            <a:pPr indent="0" lvl="0" marL="0" rtl="0" algn="l">
              <a:spcBef>
                <a:spcPts val="0"/>
              </a:spcBef>
              <a:spcAft>
                <a:spcPts val="1200"/>
              </a:spcAft>
              <a:buNone/>
            </a:pPr>
            <a:r>
              <a:rPr b="1" i="1" lang="en"/>
              <a:t>Section 01</a:t>
            </a:r>
            <a:endParaRPr b="1" i="1"/>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p87"/>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888" name="Google Shape;888;p87"/>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PASSKEYS - CLIENT INSTANCES</a:t>
            </a:r>
            <a:endParaRPr/>
          </a:p>
        </p:txBody>
      </p:sp>
      <p:sp>
        <p:nvSpPr>
          <p:cNvPr id="889" name="Google Shape;889;p87"/>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890" name="Google Shape;890;p87"/>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sp>
        <p:nvSpPr>
          <p:cNvPr id="891" name="Google Shape;891;p87"/>
          <p:cNvSpPr txBox="1"/>
          <p:nvPr/>
        </p:nvSpPr>
        <p:spPr>
          <a:xfrm>
            <a:off x="4725075" y="786300"/>
            <a:ext cx="4347600" cy="37248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000">
                <a:solidFill>
                  <a:srgbClr val="C586C0"/>
                </a:solidFill>
                <a:highlight>
                  <a:schemeClr val="dk1"/>
                </a:highlight>
                <a:latin typeface="Courier New"/>
                <a:ea typeface="Courier New"/>
                <a:cs typeface="Courier New"/>
                <a:sym typeface="Courier New"/>
              </a:rPr>
              <a:t>import</a:t>
            </a:r>
            <a:r>
              <a:rPr lang="en" sz="1000">
                <a:solidFill>
                  <a:srgbClr val="CCCCCC"/>
                </a:solidFill>
                <a:highlight>
                  <a:schemeClr val="dk1"/>
                </a:highlight>
                <a:latin typeface="Courier New"/>
                <a:ea typeface="Courier New"/>
                <a:cs typeface="Courier New"/>
                <a:sym typeface="Courier New"/>
              </a:rPr>
              <a:t> { </a:t>
            </a:r>
            <a:r>
              <a:rPr lang="en" sz="1000">
                <a:solidFill>
                  <a:srgbClr val="9CDCFE"/>
                </a:solidFill>
                <a:highlight>
                  <a:schemeClr val="dk1"/>
                </a:highlight>
                <a:latin typeface="Courier New"/>
                <a:ea typeface="Courier New"/>
                <a:cs typeface="Courier New"/>
                <a:sym typeface="Courier New"/>
              </a:rPr>
              <a:t>Server</a:t>
            </a:r>
            <a:r>
              <a:rPr lang="en" sz="1000">
                <a:solidFill>
                  <a:srgbClr val="CCCCCC"/>
                </a:solidFill>
                <a:highlight>
                  <a:schemeClr val="dk1"/>
                </a:highlight>
                <a:latin typeface="Courier New"/>
                <a:ea typeface="Courier New"/>
                <a:cs typeface="Courier New"/>
                <a:sym typeface="Courier New"/>
              </a:rPr>
              <a:t> } </a:t>
            </a:r>
            <a:r>
              <a:rPr lang="en" sz="1000">
                <a:solidFill>
                  <a:srgbClr val="C586C0"/>
                </a:solidFill>
                <a:highlight>
                  <a:schemeClr val="dk1"/>
                </a:highlight>
                <a:latin typeface="Courier New"/>
                <a:ea typeface="Courier New"/>
                <a:cs typeface="Courier New"/>
                <a:sym typeface="Courier New"/>
              </a:rPr>
              <a:t>from</a:t>
            </a:r>
            <a:r>
              <a:rPr lang="en" sz="1000">
                <a:solidFill>
                  <a:srgbClr val="CCCCCC"/>
                </a:solidFill>
                <a:highlight>
                  <a:schemeClr val="dk1"/>
                </a:highlight>
                <a:latin typeface="Courier New"/>
                <a:ea typeface="Courier New"/>
                <a:cs typeface="Courier New"/>
                <a:sym typeface="Courier New"/>
              </a:rPr>
              <a:t> </a:t>
            </a:r>
            <a:r>
              <a:rPr lang="en" sz="1000">
                <a:solidFill>
                  <a:srgbClr val="CE9178"/>
                </a:solidFill>
                <a:highlight>
                  <a:schemeClr val="dk1"/>
                </a:highlight>
                <a:latin typeface="Courier New"/>
                <a:ea typeface="Courier New"/>
                <a:cs typeface="Courier New"/>
                <a:sym typeface="Courier New"/>
              </a:rPr>
              <a:t>'@stellar/stellar-sdk/rpc'</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586C0"/>
                </a:solidFill>
                <a:highlight>
                  <a:schemeClr val="dk1"/>
                </a:highlight>
                <a:latin typeface="Courier New"/>
                <a:ea typeface="Courier New"/>
                <a:cs typeface="Courier New"/>
                <a:sym typeface="Courier New"/>
              </a:rPr>
              <a:t>import</a:t>
            </a:r>
            <a:r>
              <a:rPr lang="en" sz="1000">
                <a:solidFill>
                  <a:srgbClr val="CCCCCC"/>
                </a:solidFill>
                <a:highlight>
                  <a:schemeClr val="dk1"/>
                </a:highlight>
                <a:latin typeface="Courier New"/>
                <a:ea typeface="Courier New"/>
                <a:cs typeface="Courier New"/>
                <a:sym typeface="Courier New"/>
              </a:rPr>
              <a:t> { </a:t>
            </a:r>
            <a:r>
              <a:rPr lang="en" sz="1000">
                <a:solidFill>
                  <a:srgbClr val="9CDCFE"/>
                </a:solidFill>
                <a:highlight>
                  <a:schemeClr val="dk1"/>
                </a:highlight>
                <a:latin typeface="Courier New"/>
                <a:ea typeface="Courier New"/>
                <a:cs typeface="Courier New"/>
                <a:sym typeface="Courier New"/>
              </a:rPr>
              <a:t>PasskeyKit</a:t>
            </a:r>
            <a:r>
              <a:rPr lang="en" sz="1000">
                <a:solidFill>
                  <a:srgbClr val="CCCCCC"/>
                </a:solidFill>
                <a:highlight>
                  <a:schemeClr val="dk1"/>
                </a:highlight>
                <a:latin typeface="Courier New"/>
                <a:ea typeface="Courier New"/>
                <a:cs typeface="Courier New"/>
                <a:sym typeface="Courier New"/>
              </a:rPr>
              <a:t>, </a:t>
            </a:r>
            <a:r>
              <a:rPr lang="en" sz="1000">
                <a:solidFill>
                  <a:srgbClr val="9CDCFE"/>
                </a:solidFill>
                <a:highlight>
                  <a:schemeClr val="dk1"/>
                </a:highlight>
                <a:latin typeface="Courier New"/>
                <a:ea typeface="Courier New"/>
                <a:cs typeface="Courier New"/>
                <a:sym typeface="Courier New"/>
              </a:rPr>
              <a:t>SACClient</a:t>
            </a:r>
            <a:r>
              <a:rPr lang="en" sz="1000">
                <a:solidFill>
                  <a:srgbClr val="CCCCCC"/>
                </a:solidFill>
                <a:highlight>
                  <a:schemeClr val="dk1"/>
                </a:highlight>
                <a:latin typeface="Courier New"/>
                <a:ea typeface="Courier New"/>
                <a:cs typeface="Courier New"/>
                <a:sym typeface="Courier New"/>
              </a:rPr>
              <a:t> } </a:t>
            </a:r>
            <a:r>
              <a:rPr lang="en" sz="1000">
                <a:solidFill>
                  <a:srgbClr val="C586C0"/>
                </a:solidFill>
                <a:highlight>
                  <a:schemeClr val="dk1"/>
                </a:highlight>
                <a:latin typeface="Courier New"/>
                <a:ea typeface="Courier New"/>
                <a:cs typeface="Courier New"/>
                <a:sym typeface="Courier New"/>
              </a:rPr>
              <a:t>from</a:t>
            </a:r>
            <a:r>
              <a:rPr lang="en" sz="1000">
                <a:solidFill>
                  <a:srgbClr val="CCCCCC"/>
                </a:solidFill>
                <a:highlight>
                  <a:schemeClr val="dk1"/>
                </a:highlight>
                <a:latin typeface="Courier New"/>
                <a:ea typeface="Courier New"/>
                <a:cs typeface="Courier New"/>
                <a:sym typeface="Courier New"/>
              </a:rPr>
              <a:t> </a:t>
            </a:r>
            <a:r>
              <a:rPr lang="en" sz="1000">
                <a:solidFill>
                  <a:srgbClr val="CE9178"/>
                </a:solidFill>
                <a:highlight>
                  <a:schemeClr val="dk1"/>
                </a:highlight>
                <a:latin typeface="Courier New"/>
                <a:ea typeface="Courier New"/>
                <a:cs typeface="Courier New"/>
                <a:sym typeface="Courier New"/>
              </a:rPr>
              <a:t>'passkey-kit'</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586C0"/>
                </a:solidFill>
                <a:highlight>
                  <a:schemeClr val="dk1"/>
                </a:highlight>
                <a:latin typeface="Courier New"/>
                <a:ea typeface="Courier New"/>
                <a:cs typeface="Courier New"/>
                <a:sym typeface="Courier New"/>
              </a:rPr>
              <a:t>import</a:t>
            </a:r>
            <a:r>
              <a:rPr lang="en" sz="1000">
                <a:solidFill>
                  <a:srgbClr val="CCCCCC"/>
                </a:solidFill>
                <a:highlight>
                  <a:schemeClr val="dk1"/>
                </a:highlight>
                <a:latin typeface="Courier New"/>
                <a:ea typeface="Courier New"/>
                <a:cs typeface="Courier New"/>
                <a:sym typeface="Courier New"/>
              </a:rPr>
              <a:t> </a:t>
            </a:r>
            <a:r>
              <a:rPr lang="en" sz="1000">
                <a:solidFill>
                  <a:srgbClr val="C586C0"/>
                </a:solidFill>
                <a:highlight>
                  <a:schemeClr val="dk1"/>
                </a:highlight>
                <a:latin typeface="Courier New"/>
                <a:ea typeface="Courier New"/>
                <a:cs typeface="Courier New"/>
                <a:sym typeface="Courier New"/>
              </a:rPr>
              <a:t>type</a:t>
            </a:r>
            <a:r>
              <a:rPr lang="en" sz="1000">
                <a:solidFill>
                  <a:srgbClr val="CCCCCC"/>
                </a:solidFill>
                <a:highlight>
                  <a:schemeClr val="dk1"/>
                </a:highlight>
                <a:latin typeface="Courier New"/>
                <a:ea typeface="Courier New"/>
                <a:cs typeface="Courier New"/>
                <a:sym typeface="Courier New"/>
              </a:rPr>
              <a:t> { </a:t>
            </a:r>
            <a:r>
              <a:rPr lang="en" sz="1000">
                <a:solidFill>
                  <a:srgbClr val="9CDCFE"/>
                </a:solidFill>
                <a:highlight>
                  <a:schemeClr val="dk1"/>
                </a:highlight>
                <a:latin typeface="Courier New"/>
                <a:ea typeface="Courier New"/>
                <a:cs typeface="Courier New"/>
                <a:sym typeface="Courier New"/>
              </a:rPr>
              <a:t>Tx</a:t>
            </a:r>
            <a:r>
              <a:rPr lang="en" sz="1000">
                <a:solidFill>
                  <a:srgbClr val="CCCCCC"/>
                </a:solidFill>
                <a:highlight>
                  <a:schemeClr val="dk1"/>
                </a:highlight>
                <a:latin typeface="Courier New"/>
                <a:ea typeface="Courier New"/>
                <a:cs typeface="Courier New"/>
                <a:sym typeface="Courier New"/>
              </a:rPr>
              <a:t> } </a:t>
            </a:r>
            <a:r>
              <a:rPr lang="en" sz="1000">
                <a:solidFill>
                  <a:srgbClr val="C586C0"/>
                </a:solidFill>
                <a:highlight>
                  <a:schemeClr val="dk1"/>
                </a:highlight>
                <a:latin typeface="Courier New"/>
                <a:ea typeface="Courier New"/>
                <a:cs typeface="Courier New"/>
                <a:sym typeface="Courier New"/>
              </a:rPr>
              <a:t>from</a:t>
            </a:r>
            <a:r>
              <a:rPr lang="en" sz="1000">
                <a:solidFill>
                  <a:srgbClr val="CCCCCC"/>
                </a:solidFill>
                <a:highlight>
                  <a:schemeClr val="dk1"/>
                </a:highlight>
                <a:latin typeface="Courier New"/>
                <a:ea typeface="Courier New"/>
                <a:cs typeface="Courier New"/>
                <a:sym typeface="Courier New"/>
              </a:rPr>
              <a:t> </a:t>
            </a:r>
            <a:r>
              <a:rPr lang="en" sz="1000">
                <a:solidFill>
                  <a:srgbClr val="CE9178"/>
                </a:solidFill>
                <a:highlight>
                  <a:schemeClr val="dk1"/>
                </a:highlight>
                <a:latin typeface="Courier New"/>
                <a:ea typeface="Courier New"/>
                <a:cs typeface="Courier New"/>
                <a:sym typeface="Courier New"/>
              </a:rPr>
              <a:t>'@stellar/stellar-sdk/contract'</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586C0"/>
                </a:solidFill>
                <a:highlight>
                  <a:schemeClr val="dk1"/>
                </a:highlight>
                <a:latin typeface="Courier New"/>
                <a:ea typeface="Courier New"/>
                <a:cs typeface="Courier New"/>
                <a:sym typeface="Courier New"/>
              </a:rPr>
              <a:t>export</a:t>
            </a:r>
            <a:r>
              <a:rPr lang="en" sz="1000">
                <a:solidFill>
                  <a:srgbClr val="CCCCCC"/>
                </a:solidFill>
                <a:highlight>
                  <a:schemeClr val="dk1"/>
                </a:highlight>
                <a:latin typeface="Courier New"/>
                <a:ea typeface="Courier New"/>
                <a:cs typeface="Courier New"/>
                <a:sym typeface="Courier New"/>
              </a:rPr>
              <a:t> </a:t>
            </a:r>
            <a:r>
              <a:rPr lang="en" sz="1000">
                <a:solidFill>
                  <a:srgbClr val="569CD6"/>
                </a:solidFill>
                <a:highlight>
                  <a:schemeClr val="dk1"/>
                </a:highlight>
                <a:latin typeface="Courier New"/>
                <a:ea typeface="Courier New"/>
                <a:cs typeface="Courier New"/>
                <a:sym typeface="Courier New"/>
              </a:rPr>
              <a:t>const</a:t>
            </a:r>
            <a:r>
              <a:rPr lang="en" sz="1000">
                <a:solidFill>
                  <a:srgbClr val="CCCCCC"/>
                </a:solidFill>
                <a:highlight>
                  <a:schemeClr val="dk1"/>
                </a:highlight>
                <a:latin typeface="Courier New"/>
                <a:ea typeface="Courier New"/>
                <a:cs typeface="Courier New"/>
                <a:sym typeface="Courier New"/>
              </a:rPr>
              <a:t> </a:t>
            </a:r>
            <a:r>
              <a:rPr lang="en" sz="1000">
                <a:solidFill>
                  <a:srgbClr val="4FC1FF"/>
                </a:solidFill>
                <a:highlight>
                  <a:schemeClr val="dk1"/>
                </a:highlight>
                <a:latin typeface="Courier New"/>
                <a:ea typeface="Courier New"/>
                <a:cs typeface="Courier New"/>
                <a:sym typeface="Courier New"/>
              </a:rPr>
              <a:t>account</a:t>
            </a:r>
            <a:r>
              <a:rPr lang="en" sz="1000">
                <a:solidFill>
                  <a:srgbClr val="CCCCCC"/>
                </a:solidFill>
                <a:highlight>
                  <a:schemeClr val="dk1"/>
                </a:highlight>
                <a:latin typeface="Courier New"/>
                <a:ea typeface="Courier New"/>
                <a:cs typeface="Courier New"/>
                <a:sym typeface="Courier New"/>
              </a:rPr>
              <a:t> </a:t>
            </a:r>
            <a:r>
              <a:rPr lang="en" sz="1000">
                <a:solidFill>
                  <a:srgbClr val="D4D4D4"/>
                </a:solidFill>
                <a:highlight>
                  <a:schemeClr val="dk1"/>
                </a:highlight>
                <a:latin typeface="Courier New"/>
                <a:ea typeface="Courier New"/>
                <a:cs typeface="Courier New"/>
                <a:sym typeface="Courier New"/>
              </a:rPr>
              <a:t>=</a:t>
            </a:r>
            <a:r>
              <a:rPr lang="en" sz="1000">
                <a:solidFill>
                  <a:srgbClr val="CCCCCC"/>
                </a:solidFill>
                <a:highlight>
                  <a:schemeClr val="dk1"/>
                </a:highlight>
                <a:latin typeface="Courier New"/>
                <a:ea typeface="Courier New"/>
                <a:cs typeface="Courier New"/>
                <a:sym typeface="Courier New"/>
              </a:rPr>
              <a:t> </a:t>
            </a:r>
            <a:r>
              <a:rPr lang="en" sz="1000">
                <a:solidFill>
                  <a:srgbClr val="569CD6"/>
                </a:solidFill>
                <a:highlight>
                  <a:schemeClr val="dk1"/>
                </a:highlight>
                <a:latin typeface="Courier New"/>
                <a:ea typeface="Courier New"/>
                <a:cs typeface="Courier New"/>
                <a:sym typeface="Courier New"/>
              </a:rPr>
              <a:t>new</a:t>
            </a:r>
            <a:r>
              <a:rPr lang="en" sz="1000">
                <a:solidFill>
                  <a:srgbClr val="CCCCCC"/>
                </a:solidFill>
                <a:highlight>
                  <a:schemeClr val="dk1"/>
                </a:highlight>
                <a:latin typeface="Courier New"/>
                <a:ea typeface="Courier New"/>
                <a:cs typeface="Courier New"/>
                <a:sym typeface="Courier New"/>
              </a:rPr>
              <a:t> </a:t>
            </a:r>
            <a:r>
              <a:rPr lang="en" sz="1000">
                <a:solidFill>
                  <a:srgbClr val="4EC9B0"/>
                </a:solidFill>
                <a:highlight>
                  <a:schemeClr val="dk1"/>
                </a:highlight>
                <a:latin typeface="Courier New"/>
                <a:ea typeface="Courier New"/>
                <a:cs typeface="Courier New"/>
                <a:sym typeface="Courier New"/>
              </a:rPr>
              <a:t>PasskeyKit</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CCCCC"/>
                </a:solidFill>
                <a:highlight>
                  <a:schemeClr val="dk1"/>
                </a:highlight>
                <a:latin typeface="Courier New"/>
                <a:ea typeface="Courier New"/>
                <a:cs typeface="Courier New"/>
                <a:sym typeface="Courier New"/>
              </a:rPr>
              <a:t>   </a:t>
            </a:r>
            <a:r>
              <a:rPr lang="en" sz="1000">
                <a:solidFill>
                  <a:srgbClr val="9CDCFE"/>
                </a:solidFill>
                <a:highlight>
                  <a:schemeClr val="dk1"/>
                </a:highlight>
                <a:latin typeface="Courier New"/>
                <a:ea typeface="Courier New"/>
                <a:cs typeface="Courier New"/>
                <a:sym typeface="Courier New"/>
              </a:rPr>
              <a:t>rpcUrl:</a:t>
            </a:r>
            <a:r>
              <a:rPr lang="en" sz="1000">
                <a:solidFill>
                  <a:srgbClr val="CCCCCC"/>
                </a:solidFill>
                <a:highlight>
                  <a:schemeClr val="dk1"/>
                </a:highlight>
                <a:latin typeface="Courier New"/>
                <a:ea typeface="Courier New"/>
                <a:cs typeface="Courier New"/>
                <a:sym typeface="Courier New"/>
              </a:rPr>
              <a:t> </a:t>
            </a:r>
            <a:r>
              <a:rPr lang="en" sz="1000">
                <a:solidFill>
                  <a:srgbClr val="4FC1FF"/>
                </a:solidFill>
                <a:highlight>
                  <a:schemeClr val="dk1"/>
                </a:highlight>
                <a:latin typeface="Courier New"/>
                <a:ea typeface="Courier New"/>
                <a:cs typeface="Courier New"/>
                <a:sym typeface="Courier New"/>
              </a:rPr>
              <a:t>PUBLIC_STELLAR_RPC_URL</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CCCCC"/>
                </a:solidFill>
                <a:highlight>
                  <a:schemeClr val="dk1"/>
                </a:highlight>
                <a:latin typeface="Courier New"/>
                <a:ea typeface="Courier New"/>
                <a:cs typeface="Courier New"/>
                <a:sym typeface="Courier New"/>
              </a:rPr>
              <a:t>   </a:t>
            </a:r>
            <a:r>
              <a:rPr lang="en" sz="1000">
                <a:solidFill>
                  <a:srgbClr val="9CDCFE"/>
                </a:solidFill>
                <a:highlight>
                  <a:schemeClr val="dk1"/>
                </a:highlight>
                <a:latin typeface="Courier New"/>
                <a:ea typeface="Courier New"/>
                <a:cs typeface="Courier New"/>
                <a:sym typeface="Courier New"/>
              </a:rPr>
              <a:t>networkPassphrase:</a:t>
            </a:r>
            <a:r>
              <a:rPr lang="en" sz="1000">
                <a:solidFill>
                  <a:srgbClr val="CCCCCC"/>
                </a:solidFill>
                <a:highlight>
                  <a:schemeClr val="dk1"/>
                </a:highlight>
                <a:latin typeface="Courier New"/>
                <a:ea typeface="Courier New"/>
                <a:cs typeface="Courier New"/>
                <a:sym typeface="Courier New"/>
              </a:rPr>
              <a:t> </a:t>
            </a:r>
            <a:r>
              <a:rPr lang="en" sz="1000">
                <a:solidFill>
                  <a:srgbClr val="4FC1FF"/>
                </a:solidFill>
                <a:highlight>
                  <a:schemeClr val="dk1"/>
                </a:highlight>
                <a:latin typeface="Courier New"/>
                <a:ea typeface="Courier New"/>
                <a:cs typeface="Courier New"/>
                <a:sym typeface="Courier New"/>
              </a:rPr>
              <a:t>PUBLIC_STELLAR_NETWORK_PASSPHRASE</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CCCCC"/>
                </a:solidFill>
                <a:highlight>
                  <a:schemeClr val="dk1"/>
                </a:highlight>
                <a:latin typeface="Courier New"/>
                <a:ea typeface="Courier New"/>
                <a:cs typeface="Courier New"/>
                <a:sym typeface="Courier New"/>
              </a:rPr>
              <a:t>   </a:t>
            </a:r>
            <a:r>
              <a:rPr lang="en" sz="1000">
                <a:solidFill>
                  <a:srgbClr val="9CDCFE"/>
                </a:solidFill>
                <a:highlight>
                  <a:schemeClr val="dk1"/>
                </a:highlight>
                <a:latin typeface="Courier New"/>
                <a:ea typeface="Courier New"/>
                <a:cs typeface="Courier New"/>
                <a:sym typeface="Courier New"/>
              </a:rPr>
              <a:t>factoryContractId:</a:t>
            </a:r>
            <a:r>
              <a:rPr lang="en" sz="1000">
                <a:solidFill>
                  <a:srgbClr val="CCCCCC"/>
                </a:solidFill>
                <a:highlight>
                  <a:schemeClr val="dk1"/>
                </a:highlight>
                <a:latin typeface="Courier New"/>
                <a:ea typeface="Courier New"/>
                <a:cs typeface="Courier New"/>
                <a:sym typeface="Courier New"/>
              </a:rPr>
              <a:t> </a:t>
            </a:r>
            <a:r>
              <a:rPr lang="en" sz="1000">
                <a:solidFill>
                  <a:srgbClr val="4FC1FF"/>
                </a:solidFill>
                <a:highlight>
                  <a:schemeClr val="dk1"/>
                </a:highlight>
                <a:latin typeface="Courier New"/>
                <a:ea typeface="Courier New"/>
                <a:cs typeface="Courier New"/>
                <a:sym typeface="Courier New"/>
              </a:rPr>
              <a:t>PUBLIC_FACTORY_CONTRACT_ADDRESS</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00">
              <a:solidFill>
                <a:srgbClr val="CCCCCC"/>
              </a:solidFill>
              <a:highlight>
                <a:schemeClr val="dk1"/>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C586C0"/>
                </a:solidFill>
                <a:highlight>
                  <a:schemeClr val="dk1"/>
                </a:highlight>
                <a:latin typeface="Courier New"/>
                <a:ea typeface="Courier New"/>
                <a:cs typeface="Courier New"/>
                <a:sym typeface="Courier New"/>
              </a:rPr>
              <a:t>export</a:t>
            </a:r>
            <a:r>
              <a:rPr lang="en" sz="1000">
                <a:solidFill>
                  <a:srgbClr val="CCCCCC"/>
                </a:solidFill>
                <a:highlight>
                  <a:schemeClr val="dk1"/>
                </a:highlight>
                <a:latin typeface="Courier New"/>
                <a:ea typeface="Courier New"/>
                <a:cs typeface="Courier New"/>
                <a:sym typeface="Courier New"/>
              </a:rPr>
              <a:t> </a:t>
            </a:r>
            <a:r>
              <a:rPr lang="en" sz="1000">
                <a:solidFill>
                  <a:srgbClr val="569CD6"/>
                </a:solidFill>
                <a:highlight>
                  <a:schemeClr val="dk1"/>
                </a:highlight>
                <a:latin typeface="Courier New"/>
                <a:ea typeface="Courier New"/>
                <a:cs typeface="Courier New"/>
                <a:sym typeface="Courier New"/>
              </a:rPr>
              <a:t>const</a:t>
            </a:r>
            <a:r>
              <a:rPr lang="en" sz="1000">
                <a:solidFill>
                  <a:srgbClr val="CCCCCC"/>
                </a:solidFill>
                <a:highlight>
                  <a:schemeClr val="dk1"/>
                </a:highlight>
                <a:latin typeface="Courier New"/>
                <a:ea typeface="Courier New"/>
                <a:cs typeface="Courier New"/>
                <a:sym typeface="Courier New"/>
              </a:rPr>
              <a:t> </a:t>
            </a:r>
            <a:r>
              <a:rPr lang="en" sz="1000">
                <a:solidFill>
                  <a:srgbClr val="4FC1FF"/>
                </a:solidFill>
                <a:highlight>
                  <a:schemeClr val="dk1"/>
                </a:highlight>
                <a:latin typeface="Courier New"/>
                <a:ea typeface="Courier New"/>
                <a:cs typeface="Courier New"/>
                <a:sym typeface="Courier New"/>
              </a:rPr>
              <a:t>rpc</a:t>
            </a:r>
            <a:r>
              <a:rPr lang="en" sz="1000">
                <a:solidFill>
                  <a:srgbClr val="CCCCCC"/>
                </a:solidFill>
                <a:highlight>
                  <a:schemeClr val="dk1"/>
                </a:highlight>
                <a:latin typeface="Courier New"/>
                <a:ea typeface="Courier New"/>
                <a:cs typeface="Courier New"/>
                <a:sym typeface="Courier New"/>
              </a:rPr>
              <a:t> </a:t>
            </a:r>
            <a:r>
              <a:rPr lang="en" sz="1000">
                <a:solidFill>
                  <a:srgbClr val="D4D4D4"/>
                </a:solidFill>
                <a:highlight>
                  <a:schemeClr val="dk1"/>
                </a:highlight>
                <a:latin typeface="Courier New"/>
                <a:ea typeface="Courier New"/>
                <a:cs typeface="Courier New"/>
                <a:sym typeface="Courier New"/>
              </a:rPr>
              <a:t>=</a:t>
            </a:r>
            <a:r>
              <a:rPr lang="en" sz="1000">
                <a:solidFill>
                  <a:srgbClr val="CCCCCC"/>
                </a:solidFill>
                <a:highlight>
                  <a:schemeClr val="dk1"/>
                </a:highlight>
                <a:latin typeface="Courier New"/>
                <a:ea typeface="Courier New"/>
                <a:cs typeface="Courier New"/>
                <a:sym typeface="Courier New"/>
              </a:rPr>
              <a:t> </a:t>
            </a:r>
            <a:r>
              <a:rPr lang="en" sz="1000">
                <a:solidFill>
                  <a:srgbClr val="569CD6"/>
                </a:solidFill>
                <a:highlight>
                  <a:schemeClr val="dk1"/>
                </a:highlight>
                <a:latin typeface="Courier New"/>
                <a:ea typeface="Courier New"/>
                <a:cs typeface="Courier New"/>
                <a:sym typeface="Courier New"/>
              </a:rPr>
              <a:t>new</a:t>
            </a:r>
            <a:r>
              <a:rPr lang="en" sz="1000">
                <a:solidFill>
                  <a:srgbClr val="CCCCCC"/>
                </a:solidFill>
                <a:highlight>
                  <a:schemeClr val="dk1"/>
                </a:highlight>
                <a:latin typeface="Courier New"/>
                <a:ea typeface="Courier New"/>
                <a:cs typeface="Courier New"/>
                <a:sym typeface="Courier New"/>
              </a:rPr>
              <a:t> </a:t>
            </a:r>
            <a:r>
              <a:rPr lang="en" sz="1000">
                <a:solidFill>
                  <a:srgbClr val="4EC9B0"/>
                </a:solidFill>
                <a:highlight>
                  <a:schemeClr val="dk1"/>
                </a:highlight>
                <a:latin typeface="Courier New"/>
                <a:ea typeface="Courier New"/>
                <a:cs typeface="Courier New"/>
                <a:sym typeface="Courier New"/>
              </a:rPr>
              <a:t>Server</a:t>
            </a:r>
            <a:r>
              <a:rPr lang="en" sz="1000">
                <a:solidFill>
                  <a:srgbClr val="CCCCCC"/>
                </a:solidFill>
                <a:highlight>
                  <a:schemeClr val="dk1"/>
                </a:highlight>
                <a:latin typeface="Courier New"/>
                <a:ea typeface="Courier New"/>
                <a:cs typeface="Courier New"/>
                <a:sym typeface="Courier New"/>
              </a:rPr>
              <a:t>(</a:t>
            </a:r>
            <a:r>
              <a:rPr lang="en" sz="1000">
                <a:solidFill>
                  <a:srgbClr val="4FC1FF"/>
                </a:solidFill>
                <a:highlight>
                  <a:schemeClr val="dk1"/>
                </a:highlight>
                <a:latin typeface="Courier New"/>
                <a:ea typeface="Courier New"/>
                <a:cs typeface="Courier New"/>
                <a:sym typeface="Courier New"/>
              </a:rPr>
              <a:t>PUBLIC_STELLAR_RPC_URL</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586C0"/>
                </a:solidFill>
                <a:highlight>
                  <a:schemeClr val="dk1"/>
                </a:highlight>
                <a:latin typeface="Courier New"/>
                <a:ea typeface="Courier New"/>
                <a:cs typeface="Courier New"/>
                <a:sym typeface="Courier New"/>
              </a:rPr>
              <a:t>export</a:t>
            </a:r>
            <a:r>
              <a:rPr lang="en" sz="1000">
                <a:solidFill>
                  <a:srgbClr val="CCCCCC"/>
                </a:solidFill>
                <a:highlight>
                  <a:schemeClr val="dk1"/>
                </a:highlight>
                <a:latin typeface="Courier New"/>
                <a:ea typeface="Courier New"/>
                <a:cs typeface="Courier New"/>
                <a:sym typeface="Courier New"/>
              </a:rPr>
              <a:t> </a:t>
            </a:r>
            <a:r>
              <a:rPr lang="en" sz="1000">
                <a:solidFill>
                  <a:srgbClr val="569CD6"/>
                </a:solidFill>
                <a:highlight>
                  <a:schemeClr val="dk1"/>
                </a:highlight>
                <a:latin typeface="Courier New"/>
                <a:ea typeface="Courier New"/>
                <a:cs typeface="Courier New"/>
                <a:sym typeface="Courier New"/>
              </a:rPr>
              <a:t>const</a:t>
            </a:r>
            <a:r>
              <a:rPr lang="en" sz="1000">
                <a:solidFill>
                  <a:srgbClr val="CCCCCC"/>
                </a:solidFill>
                <a:highlight>
                  <a:schemeClr val="dk1"/>
                </a:highlight>
                <a:latin typeface="Courier New"/>
                <a:ea typeface="Courier New"/>
                <a:cs typeface="Courier New"/>
                <a:sym typeface="Courier New"/>
              </a:rPr>
              <a:t> </a:t>
            </a:r>
            <a:r>
              <a:rPr lang="en" sz="1000">
                <a:solidFill>
                  <a:srgbClr val="4FC1FF"/>
                </a:solidFill>
                <a:highlight>
                  <a:schemeClr val="dk1"/>
                </a:highlight>
                <a:latin typeface="Courier New"/>
                <a:ea typeface="Courier New"/>
                <a:cs typeface="Courier New"/>
                <a:sym typeface="Courier New"/>
              </a:rPr>
              <a:t>sac</a:t>
            </a:r>
            <a:r>
              <a:rPr lang="en" sz="1000">
                <a:solidFill>
                  <a:srgbClr val="CCCCCC"/>
                </a:solidFill>
                <a:highlight>
                  <a:schemeClr val="dk1"/>
                </a:highlight>
                <a:latin typeface="Courier New"/>
                <a:ea typeface="Courier New"/>
                <a:cs typeface="Courier New"/>
                <a:sym typeface="Courier New"/>
              </a:rPr>
              <a:t> </a:t>
            </a:r>
            <a:r>
              <a:rPr lang="en" sz="1000">
                <a:solidFill>
                  <a:srgbClr val="D4D4D4"/>
                </a:solidFill>
                <a:highlight>
                  <a:schemeClr val="dk1"/>
                </a:highlight>
                <a:latin typeface="Courier New"/>
                <a:ea typeface="Courier New"/>
                <a:cs typeface="Courier New"/>
                <a:sym typeface="Courier New"/>
              </a:rPr>
              <a:t>=</a:t>
            </a:r>
            <a:r>
              <a:rPr lang="en" sz="1000">
                <a:solidFill>
                  <a:srgbClr val="CCCCCC"/>
                </a:solidFill>
                <a:highlight>
                  <a:schemeClr val="dk1"/>
                </a:highlight>
                <a:latin typeface="Courier New"/>
                <a:ea typeface="Courier New"/>
                <a:cs typeface="Courier New"/>
                <a:sym typeface="Courier New"/>
              </a:rPr>
              <a:t> </a:t>
            </a:r>
            <a:r>
              <a:rPr lang="en" sz="1000">
                <a:solidFill>
                  <a:srgbClr val="569CD6"/>
                </a:solidFill>
                <a:highlight>
                  <a:schemeClr val="dk1"/>
                </a:highlight>
                <a:latin typeface="Courier New"/>
                <a:ea typeface="Courier New"/>
                <a:cs typeface="Courier New"/>
                <a:sym typeface="Courier New"/>
              </a:rPr>
              <a:t>new</a:t>
            </a:r>
            <a:r>
              <a:rPr lang="en" sz="1000">
                <a:solidFill>
                  <a:srgbClr val="CCCCCC"/>
                </a:solidFill>
                <a:highlight>
                  <a:schemeClr val="dk1"/>
                </a:highlight>
                <a:latin typeface="Courier New"/>
                <a:ea typeface="Courier New"/>
                <a:cs typeface="Courier New"/>
                <a:sym typeface="Courier New"/>
              </a:rPr>
              <a:t> </a:t>
            </a:r>
            <a:r>
              <a:rPr lang="en" sz="1000">
                <a:solidFill>
                  <a:srgbClr val="4EC9B0"/>
                </a:solidFill>
                <a:highlight>
                  <a:schemeClr val="dk1"/>
                </a:highlight>
                <a:latin typeface="Courier New"/>
                <a:ea typeface="Courier New"/>
                <a:cs typeface="Courier New"/>
                <a:sym typeface="Courier New"/>
              </a:rPr>
              <a:t>SACClient</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CCCCC"/>
                </a:solidFill>
                <a:highlight>
                  <a:schemeClr val="dk1"/>
                </a:highlight>
                <a:latin typeface="Courier New"/>
                <a:ea typeface="Courier New"/>
                <a:cs typeface="Courier New"/>
                <a:sym typeface="Courier New"/>
              </a:rPr>
              <a:t>   </a:t>
            </a:r>
            <a:r>
              <a:rPr lang="en" sz="1000">
                <a:solidFill>
                  <a:srgbClr val="9CDCFE"/>
                </a:solidFill>
                <a:highlight>
                  <a:schemeClr val="dk1"/>
                </a:highlight>
                <a:latin typeface="Courier New"/>
                <a:ea typeface="Courier New"/>
                <a:cs typeface="Courier New"/>
                <a:sym typeface="Courier New"/>
              </a:rPr>
              <a:t>rpcUrl:</a:t>
            </a:r>
            <a:r>
              <a:rPr lang="en" sz="1000">
                <a:solidFill>
                  <a:srgbClr val="CCCCCC"/>
                </a:solidFill>
                <a:highlight>
                  <a:schemeClr val="dk1"/>
                </a:highlight>
                <a:latin typeface="Courier New"/>
                <a:ea typeface="Courier New"/>
                <a:cs typeface="Courier New"/>
                <a:sym typeface="Courier New"/>
              </a:rPr>
              <a:t> </a:t>
            </a:r>
            <a:r>
              <a:rPr lang="en" sz="1000">
                <a:solidFill>
                  <a:srgbClr val="4FC1FF"/>
                </a:solidFill>
                <a:highlight>
                  <a:schemeClr val="dk1"/>
                </a:highlight>
                <a:latin typeface="Courier New"/>
                <a:ea typeface="Courier New"/>
                <a:cs typeface="Courier New"/>
                <a:sym typeface="Courier New"/>
              </a:rPr>
              <a:t>PUBLIC_STELLAR_RPC_URL</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CCCCC"/>
                </a:solidFill>
                <a:highlight>
                  <a:schemeClr val="dk1"/>
                </a:highlight>
                <a:latin typeface="Courier New"/>
                <a:ea typeface="Courier New"/>
                <a:cs typeface="Courier New"/>
                <a:sym typeface="Courier New"/>
              </a:rPr>
              <a:t>   </a:t>
            </a:r>
            <a:r>
              <a:rPr lang="en" sz="1000">
                <a:solidFill>
                  <a:srgbClr val="9CDCFE"/>
                </a:solidFill>
                <a:highlight>
                  <a:schemeClr val="dk1"/>
                </a:highlight>
                <a:latin typeface="Courier New"/>
                <a:ea typeface="Courier New"/>
                <a:cs typeface="Courier New"/>
                <a:sym typeface="Courier New"/>
              </a:rPr>
              <a:t>networkPassphrase:</a:t>
            </a:r>
            <a:r>
              <a:rPr lang="en" sz="1000">
                <a:solidFill>
                  <a:srgbClr val="CCCCCC"/>
                </a:solidFill>
                <a:highlight>
                  <a:schemeClr val="dk1"/>
                </a:highlight>
                <a:latin typeface="Courier New"/>
                <a:ea typeface="Courier New"/>
                <a:cs typeface="Courier New"/>
                <a:sym typeface="Courier New"/>
              </a:rPr>
              <a:t> </a:t>
            </a:r>
            <a:r>
              <a:rPr lang="en" sz="1000">
                <a:solidFill>
                  <a:srgbClr val="4FC1FF"/>
                </a:solidFill>
                <a:highlight>
                  <a:schemeClr val="dk1"/>
                </a:highlight>
                <a:latin typeface="Courier New"/>
                <a:ea typeface="Courier New"/>
                <a:cs typeface="Courier New"/>
                <a:sym typeface="Courier New"/>
              </a:rPr>
              <a:t>PUBLIC_STELLAR_NETWORK_PASSPHRASE</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000">
                <a:solidFill>
                  <a:srgbClr val="C586C0"/>
                </a:solidFill>
                <a:highlight>
                  <a:schemeClr val="dk1"/>
                </a:highlight>
                <a:latin typeface="Courier New"/>
                <a:ea typeface="Courier New"/>
                <a:cs typeface="Courier New"/>
                <a:sym typeface="Courier New"/>
              </a:rPr>
              <a:t>export</a:t>
            </a:r>
            <a:r>
              <a:rPr lang="en" sz="1000">
                <a:solidFill>
                  <a:srgbClr val="CCCCCC"/>
                </a:solidFill>
                <a:highlight>
                  <a:schemeClr val="dk1"/>
                </a:highlight>
                <a:latin typeface="Courier New"/>
                <a:ea typeface="Courier New"/>
                <a:cs typeface="Courier New"/>
                <a:sym typeface="Courier New"/>
              </a:rPr>
              <a:t> </a:t>
            </a:r>
            <a:r>
              <a:rPr lang="en" sz="1000">
                <a:solidFill>
                  <a:srgbClr val="569CD6"/>
                </a:solidFill>
                <a:highlight>
                  <a:schemeClr val="dk1"/>
                </a:highlight>
                <a:latin typeface="Courier New"/>
                <a:ea typeface="Courier New"/>
                <a:cs typeface="Courier New"/>
                <a:sym typeface="Courier New"/>
              </a:rPr>
              <a:t>const</a:t>
            </a:r>
            <a:r>
              <a:rPr lang="en" sz="1000">
                <a:solidFill>
                  <a:srgbClr val="CCCCCC"/>
                </a:solidFill>
                <a:highlight>
                  <a:schemeClr val="dk1"/>
                </a:highlight>
                <a:latin typeface="Courier New"/>
                <a:ea typeface="Courier New"/>
                <a:cs typeface="Courier New"/>
                <a:sym typeface="Courier New"/>
              </a:rPr>
              <a:t> </a:t>
            </a:r>
            <a:r>
              <a:rPr lang="en" sz="1000">
                <a:solidFill>
                  <a:srgbClr val="4FC1FF"/>
                </a:solidFill>
                <a:highlight>
                  <a:schemeClr val="dk1"/>
                </a:highlight>
                <a:latin typeface="Courier New"/>
                <a:ea typeface="Courier New"/>
                <a:cs typeface="Courier New"/>
                <a:sym typeface="Courier New"/>
              </a:rPr>
              <a:t>native</a:t>
            </a:r>
            <a:r>
              <a:rPr lang="en" sz="1000">
                <a:solidFill>
                  <a:srgbClr val="CCCCCC"/>
                </a:solidFill>
                <a:highlight>
                  <a:schemeClr val="dk1"/>
                </a:highlight>
                <a:latin typeface="Courier New"/>
                <a:ea typeface="Courier New"/>
                <a:cs typeface="Courier New"/>
                <a:sym typeface="Courier New"/>
              </a:rPr>
              <a:t> </a:t>
            </a:r>
            <a:r>
              <a:rPr lang="en" sz="1000">
                <a:solidFill>
                  <a:srgbClr val="D4D4D4"/>
                </a:solidFill>
                <a:highlight>
                  <a:schemeClr val="dk1"/>
                </a:highlight>
                <a:latin typeface="Courier New"/>
                <a:ea typeface="Courier New"/>
                <a:cs typeface="Courier New"/>
                <a:sym typeface="Courier New"/>
              </a:rPr>
              <a:t>=</a:t>
            </a:r>
            <a:r>
              <a:rPr lang="en" sz="1000">
                <a:solidFill>
                  <a:srgbClr val="CCCCCC"/>
                </a:solidFill>
                <a:highlight>
                  <a:schemeClr val="dk1"/>
                </a:highlight>
                <a:latin typeface="Courier New"/>
                <a:ea typeface="Courier New"/>
                <a:cs typeface="Courier New"/>
                <a:sym typeface="Courier New"/>
              </a:rPr>
              <a:t> </a:t>
            </a:r>
            <a:r>
              <a:rPr lang="en" sz="1000">
                <a:solidFill>
                  <a:srgbClr val="4FC1FF"/>
                </a:solidFill>
                <a:highlight>
                  <a:schemeClr val="dk1"/>
                </a:highlight>
                <a:latin typeface="Courier New"/>
                <a:ea typeface="Courier New"/>
                <a:cs typeface="Courier New"/>
                <a:sym typeface="Courier New"/>
              </a:rPr>
              <a:t>sac</a:t>
            </a:r>
            <a:r>
              <a:rPr lang="en" sz="1000">
                <a:solidFill>
                  <a:srgbClr val="CCCCCC"/>
                </a:solidFill>
                <a:highlight>
                  <a:schemeClr val="dk1"/>
                </a:highlight>
                <a:latin typeface="Courier New"/>
                <a:ea typeface="Courier New"/>
                <a:cs typeface="Courier New"/>
                <a:sym typeface="Courier New"/>
              </a:rPr>
              <a:t>.</a:t>
            </a:r>
            <a:r>
              <a:rPr lang="en" sz="1000">
                <a:solidFill>
                  <a:srgbClr val="DCDCAA"/>
                </a:solidFill>
                <a:highlight>
                  <a:schemeClr val="dk1"/>
                </a:highlight>
                <a:latin typeface="Courier New"/>
                <a:ea typeface="Courier New"/>
                <a:cs typeface="Courier New"/>
                <a:sym typeface="Courier New"/>
              </a:rPr>
              <a:t>getSACClient</a:t>
            </a:r>
            <a:r>
              <a:rPr lang="en" sz="1000">
                <a:solidFill>
                  <a:srgbClr val="CCCCCC"/>
                </a:solidFill>
                <a:highlight>
                  <a:schemeClr val="dk1"/>
                </a:highlight>
                <a:latin typeface="Courier New"/>
                <a:ea typeface="Courier New"/>
                <a:cs typeface="Courier New"/>
                <a:sym typeface="Courier New"/>
              </a:rPr>
              <a:t>(</a:t>
            </a:r>
            <a:r>
              <a:rPr lang="en" sz="1000">
                <a:solidFill>
                  <a:srgbClr val="4FC1FF"/>
                </a:solidFill>
                <a:highlight>
                  <a:schemeClr val="dk1"/>
                </a:highlight>
                <a:latin typeface="Courier New"/>
                <a:ea typeface="Courier New"/>
                <a:cs typeface="Courier New"/>
                <a:sym typeface="Courier New"/>
              </a:rPr>
              <a:t>PUBLIC_NATIVE_CONTRACT_ADDRESS</a:t>
            </a:r>
            <a:r>
              <a:rPr lang="en" sz="1000">
                <a:solidFill>
                  <a:srgbClr val="CCCCCC"/>
                </a:solidFill>
                <a:highlight>
                  <a:schemeClr val="dk1"/>
                </a:highlight>
                <a:latin typeface="Courier New"/>
                <a:ea typeface="Courier New"/>
                <a:cs typeface="Courier New"/>
                <a:sym typeface="Courier New"/>
              </a:rPr>
              <a:t>);</a:t>
            </a:r>
            <a:endParaRPr sz="1000">
              <a:solidFill>
                <a:srgbClr val="CCCCCC"/>
              </a:solidFill>
              <a:highlight>
                <a:schemeClr val="dk1"/>
              </a:highlight>
              <a:latin typeface="Courier New"/>
              <a:ea typeface="Courier New"/>
              <a:cs typeface="Courier New"/>
              <a:sym typeface="Courier New"/>
            </a:endParaRPr>
          </a:p>
        </p:txBody>
      </p:sp>
      <p:cxnSp>
        <p:nvCxnSpPr>
          <p:cNvPr id="892" name="Google Shape;892;p87"/>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893" name="Google Shape;893;p87"/>
          <p:cNvSpPr txBox="1"/>
          <p:nvPr/>
        </p:nvSpPr>
        <p:spPr>
          <a:xfrm>
            <a:off x="464350" y="1189200"/>
            <a:ext cx="4013400" cy="33246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chemeClr val="dk1"/>
                </a:solidFill>
                <a:latin typeface="Lora"/>
                <a:ea typeface="Lora"/>
                <a:cs typeface="Lora"/>
                <a:sym typeface="Lora"/>
              </a:rPr>
              <a:t>Instances</a:t>
            </a:r>
            <a:endParaRPr>
              <a:solidFill>
                <a:schemeClr val="dk1"/>
              </a:solidFill>
              <a:latin typeface="Lora"/>
              <a:ea typeface="Lora"/>
              <a:cs typeface="Lora"/>
              <a:sym typeface="Lora"/>
            </a:endParaRPr>
          </a:p>
          <a:p>
            <a:pPr indent="-298450" lvl="0" marL="457200" rtl="0" algn="l">
              <a:lnSpc>
                <a:spcPct val="150000"/>
              </a:lnSpc>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account</a:t>
            </a:r>
            <a:r>
              <a:rPr lang="en" sz="1100">
                <a:solidFill>
                  <a:schemeClr val="dk1"/>
                </a:solidFill>
                <a:latin typeface="Inter"/>
                <a:ea typeface="Inter"/>
                <a:cs typeface="Inter"/>
                <a:sym typeface="Inter"/>
              </a:rPr>
              <a:t>: an instance of the passkey-kit class, used for signing transactions, creating the wallet, and authenticating users</a:t>
            </a:r>
            <a:endParaRPr sz="1100">
              <a:solidFill>
                <a:schemeClr val="dk1"/>
              </a:solidFill>
              <a:latin typeface="Inter"/>
              <a:ea typeface="Inter"/>
              <a:cs typeface="Inter"/>
              <a:sym typeface="Inter"/>
            </a:endParaRPr>
          </a:p>
          <a:p>
            <a:pPr indent="-298450" lvl="0" marL="457200" rtl="0" algn="l">
              <a:lnSpc>
                <a:spcPct val="150000"/>
              </a:lnSpc>
              <a:spcBef>
                <a:spcPts val="0"/>
              </a:spcBef>
              <a:spcAft>
                <a:spcPts val="0"/>
              </a:spcAft>
              <a:buClr>
                <a:schemeClr val="dk1"/>
              </a:buClr>
              <a:buSzPts val="1100"/>
              <a:buFont typeface="Inter"/>
              <a:buChar char="●"/>
            </a:pPr>
            <a:r>
              <a:rPr b="1" lang="en" sz="1100">
                <a:solidFill>
                  <a:schemeClr val="dk1"/>
                </a:solidFill>
                <a:latin typeface="Inter"/>
                <a:ea typeface="Inter"/>
                <a:cs typeface="Inter"/>
                <a:sym typeface="Inter"/>
              </a:rPr>
              <a:t>rpc</a:t>
            </a:r>
            <a:r>
              <a:rPr lang="en" sz="1100">
                <a:solidFill>
                  <a:schemeClr val="dk1"/>
                </a:solidFill>
                <a:latin typeface="Inter"/>
                <a:ea typeface="Inter"/>
                <a:cs typeface="Inter"/>
                <a:sym typeface="Inter"/>
              </a:rPr>
              <a:t>: for handling RPC interactions</a:t>
            </a:r>
            <a:endParaRPr sz="1100">
              <a:solidFill>
                <a:schemeClr val="dk1"/>
              </a:solidFill>
              <a:latin typeface="Inter"/>
              <a:ea typeface="Inter"/>
              <a:cs typeface="Inter"/>
              <a:sym typeface="Inter"/>
            </a:endParaRPr>
          </a:p>
          <a:p>
            <a:pPr indent="-298450" lvl="0" marL="457200" rtl="0" algn="l">
              <a:lnSpc>
                <a:spcPct val="150000"/>
              </a:lnSpc>
              <a:spcBef>
                <a:spcPts val="0"/>
              </a:spcBef>
              <a:spcAft>
                <a:spcPts val="0"/>
              </a:spcAft>
              <a:buClr>
                <a:schemeClr val="dk1"/>
              </a:buClr>
              <a:buSzPts val="1100"/>
              <a:buFont typeface="Inter"/>
              <a:buChar char="●"/>
            </a:pPr>
            <a:r>
              <a:rPr b="1" lang="en" sz="1100">
                <a:solidFill>
                  <a:schemeClr val="dk1"/>
                </a:solidFill>
                <a:latin typeface="Inter"/>
                <a:ea typeface="Inter"/>
                <a:cs typeface="Inter"/>
                <a:sym typeface="Inter"/>
              </a:rPr>
              <a:t>sac</a:t>
            </a:r>
            <a:r>
              <a:rPr lang="en" sz="1100">
                <a:solidFill>
                  <a:schemeClr val="dk1"/>
                </a:solidFill>
                <a:latin typeface="Inter"/>
                <a:ea typeface="Inter"/>
                <a:cs typeface="Inter"/>
                <a:sym typeface="Inter"/>
              </a:rPr>
              <a:t>: an instance of passkey-kit’s SAC client</a:t>
            </a:r>
            <a:endParaRPr sz="1100">
              <a:solidFill>
                <a:schemeClr val="dk1"/>
              </a:solidFill>
              <a:latin typeface="Inter"/>
              <a:ea typeface="Inter"/>
              <a:cs typeface="Inter"/>
              <a:sym typeface="Inter"/>
            </a:endParaRPr>
          </a:p>
          <a:p>
            <a:pPr indent="-298450" lvl="0" marL="457200" rtl="0" algn="l">
              <a:lnSpc>
                <a:spcPct val="150000"/>
              </a:lnSpc>
              <a:spcBef>
                <a:spcPts val="0"/>
              </a:spcBef>
              <a:spcAft>
                <a:spcPts val="0"/>
              </a:spcAft>
              <a:buClr>
                <a:schemeClr val="dk1"/>
              </a:buClr>
              <a:buSzPts val="1100"/>
              <a:buFont typeface="Inter"/>
              <a:buChar char="●"/>
            </a:pPr>
            <a:r>
              <a:rPr b="1" lang="en" sz="1100">
                <a:solidFill>
                  <a:schemeClr val="dk1"/>
                </a:solidFill>
                <a:latin typeface="Inter"/>
                <a:ea typeface="Inter"/>
                <a:cs typeface="Inter"/>
                <a:sym typeface="Inter"/>
              </a:rPr>
              <a:t>native</a:t>
            </a:r>
            <a:r>
              <a:rPr lang="en" sz="1100">
                <a:solidFill>
                  <a:schemeClr val="dk1"/>
                </a:solidFill>
                <a:latin typeface="Inter"/>
                <a:ea typeface="Inter"/>
                <a:cs typeface="Inter"/>
                <a:sym typeface="Inter"/>
              </a:rPr>
              <a:t>: using the SAC instance for interacting with the native XLM asset contract </a:t>
            </a:r>
            <a:endParaRPr sz="1100">
              <a:solidFill>
                <a:schemeClr val="dk1"/>
              </a:solidFill>
              <a:latin typeface="Inter"/>
              <a:ea typeface="Inter"/>
              <a:cs typeface="Inter"/>
              <a:sym typeface="Inter"/>
            </a:endParaRPr>
          </a:p>
          <a:p>
            <a:pPr indent="0" lvl="0" marL="0" rtl="0" algn="l">
              <a:lnSpc>
                <a:spcPct val="15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spcBef>
                <a:spcPts val="1600"/>
              </a:spcBef>
              <a:spcAft>
                <a:spcPts val="1600"/>
              </a:spcAft>
              <a:buNone/>
            </a:pPr>
            <a:r>
              <a:rPr lang="en" sz="1100" u="sng">
                <a:solidFill>
                  <a:schemeClr val="hlink"/>
                </a:solidFill>
                <a:latin typeface="Inter"/>
                <a:ea typeface="Inter"/>
                <a:cs typeface="Inter"/>
                <a:sym typeface="Inter"/>
                <a:hlinkClick r:id="rId3"/>
              </a:rPr>
              <a:t>Source Code</a:t>
            </a:r>
            <a:endParaRPr>
              <a:solidFill>
                <a:schemeClr val="dk1"/>
              </a:solidFill>
              <a:latin typeface="Lora"/>
              <a:ea typeface="Lora"/>
              <a:cs typeface="Lora"/>
              <a:sym typeface="Lora"/>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899" name="Google Shape;899;p88"/>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PASSKEYS - CLIENT HELPERS</a:t>
            </a:r>
            <a:endParaRPr/>
          </a:p>
        </p:txBody>
      </p:sp>
      <p:sp>
        <p:nvSpPr>
          <p:cNvPr id="900" name="Google Shape;900;p88"/>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901" name="Google Shape;901;p88"/>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902" name="Google Shape;902;p88"/>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903" name="Google Shape;903;p88"/>
          <p:cNvSpPr txBox="1"/>
          <p:nvPr/>
        </p:nvSpPr>
        <p:spPr>
          <a:xfrm>
            <a:off x="464350" y="1189200"/>
            <a:ext cx="4013400" cy="32220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send</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lnSpc>
                <a:spcPct val="100000"/>
              </a:lnSpc>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tx</a:t>
            </a:r>
            <a:r>
              <a:rPr lang="en" sz="1100">
                <a:solidFill>
                  <a:schemeClr val="dk1"/>
                </a:solidFill>
                <a:latin typeface="Inter"/>
                <a:ea typeface="Inter"/>
                <a:cs typeface="Inter"/>
                <a:sym typeface="Inter"/>
              </a:rPr>
              <a:t>: Transaction</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This function will send a transaction to the network via Launchtube using the server </a:t>
            </a:r>
            <a:r>
              <a:rPr i="1" lang="en" sz="1100">
                <a:solidFill>
                  <a:schemeClr val="dk1"/>
                </a:solidFill>
                <a:latin typeface="Inter"/>
                <a:ea typeface="Inter"/>
                <a:cs typeface="Inter"/>
                <a:sym typeface="Inter"/>
              </a:rPr>
              <a:t>send</a:t>
            </a:r>
            <a:r>
              <a:rPr lang="en" sz="1100">
                <a:solidFill>
                  <a:schemeClr val="dk1"/>
                </a:solidFill>
                <a:latin typeface="Inter"/>
                <a:ea typeface="Inter"/>
                <a:cs typeface="Inter"/>
                <a:sym typeface="Inter"/>
              </a:rPr>
              <a:t> endpoint.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spcBef>
                <a:spcPts val="1600"/>
              </a:spcBef>
              <a:spcAft>
                <a:spcPts val="1600"/>
              </a:spcAft>
              <a:buNone/>
            </a:pPr>
            <a:r>
              <a:rPr lang="en" sz="1100" u="sng">
                <a:solidFill>
                  <a:schemeClr val="accent5"/>
                </a:solidFill>
                <a:latin typeface="Inter"/>
                <a:ea typeface="Inter"/>
                <a:cs typeface="Inter"/>
                <a:sym typeface="Inter"/>
                <a:hlinkClick r:id="rId3">
                  <a:extLst>
                    <a:ext uri="{A12FA001-AC4F-418D-AE19-62706E023703}">
                      <ahyp:hlinkClr val="tx"/>
                    </a:ext>
                  </a:extLst>
                </a:hlinkClick>
              </a:rPr>
              <a:t>Source Code</a:t>
            </a:r>
            <a:endParaRPr sz="1100">
              <a:solidFill>
                <a:schemeClr val="dk1"/>
              </a:solidFill>
              <a:latin typeface="Inter"/>
              <a:ea typeface="Inter"/>
              <a:cs typeface="Inter"/>
              <a:sym typeface="Inter"/>
            </a:endParaRPr>
          </a:p>
        </p:txBody>
      </p:sp>
      <p:sp>
        <p:nvSpPr>
          <p:cNvPr id="904" name="Google Shape;904;p88"/>
          <p:cNvSpPr txBox="1"/>
          <p:nvPr/>
        </p:nvSpPr>
        <p:spPr>
          <a:xfrm>
            <a:off x="4725125" y="1548150"/>
            <a:ext cx="4347600" cy="20472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solidFill>
                  <a:srgbClr val="C586C0"/>
                </a:solidFill>
                <a:highlight>
                  <a:schemeClr val="dk1"/>
                </a:highlight>
                <a:latin typeface="Courier New"/>
                <a:ea typeface="Courier New"/>
                <a:cs typeface="Courier New"/>
                <a:sym typeface="Courier New"/>
              </a:rPr>
              <a:t>export</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async</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function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send</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tx</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Tx</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return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fetch</a:t>
            </a:r>
            <a:r>
              <a:rPr lang="en" sz="1100">
                <a:solidFill>
                  <a:srgbClr val="CCCCCC"/>
                </a:solidFill>
                <a:highlight>
                  <a:schemeClr val="dk1"/>
                </a:highlight>
                <a:latin typeface="Courier New"/>
                <a:ea typeface="Courier New"/>
                <a:cs typeface="Courier New"/>
                <a:sym typeface="Courier New"/>
              </a:rPr>
              <a:t>(</a:t>
            </a:r>
            <a:r>
              <a:rPr lang="en" sz="1100">
                <a:solidFill>
                  <a:srgbClr val="CE9178"/>
                </a:solidFill>
                <a:highlight>
                  <a:schemeClr val="dk1"/>
                </a:highlight>
                <a:latin typeface="Courier New"/>
                <a:ea typeface="Courier New"/>
                <a:cs typeface="Courier New"/>
                <a:sym typeface="Courier New"/>
              </a:rPr>
              <a:t>'/api/send'</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method:</a:t>
            </a:r>
            <a:r>
              <a:rPr lang="en" sz="1100">
                <a:solidFill>
                  <a:srgbClr val="CCCCCC"/>
                </a:solidFill>
                <a:highlight>
                  <a:schemeClr val="dk1"/>
                </a:highlight>
                <a:latin typeface="Courier New"/>
                <a:ea typeface="Courier New"/>
                <a:cs typeface="Courier New"/>
                <a:sym typeface="Courier New"/>
              </a:rPr>
              <a:t> </a:t>
            </a:r>
            <a:r>
              <a:rPr lang="en" sz="1100">
                <a:solidFill>
                  <a:srgbClr val="CE9178"/>
                </a:solidFill>
                <a:highlight>
                  <a:schemeClr val="dk1"/>
                </a:highlight>
                <a:latin typeface="Courier New"/>
                <a:ea typeface="Courier New"/>
                <a:cs typeface="Courier New"/>
                <a:sym typeface="Courier New"/>
              </a:rPr>
              <a:t>'POST'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body:</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JSON</a:t>
            </a:r>
            <a:r>
              <a:rPr lang="en" sz="1100">
                <a:solidFill>
                  <a:srgbClr val="CCCCCC"/>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stringify</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xdr:</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tx</a:t>
            </a:r>
            <a:r>
              <a:rPr lang="en" sz="1100">
                <a:solidFill>
                  <a:srgbClr val="CCCCCC"/>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toXDR</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then</a:t>
            </a:r>
            <a:r>
              <a:rPr lang="en" sz="1100">
                <a:solidFill>
                  <a:srgbClr val="CCCCCC"/>
                </a:solidFill>
                <a:highlight>
                  <a:schemeClr val="dk1"/>
                </a:highlight>
                <a:latin typeface="Courier New"/>
                <a:ea typeface="Courier New"/>
                <a:cs typeface="Courier New"/>
                <a:sym typeface="Courier New"/>
              </a:rPr>
              <a:t>(</a:t>
            </a:r>
            <a:r>
              <a:rPr lang="en" sz="1100">
                <a:solidFill>
                  <a:srgbClr val="569CD6"/>
                </a:solidFill>
                <a:highlight>
                  <a:schemeClr val="dk1"/>
                </a:highlight>
                <a:latin typeface="Courier New"/>
                <a:ea typeface="Courier New"/>
                <a:cs typeface="Courier New"/>
                <a:sym typeface="Courier New"/>
              </a:rPr>
              <a:t>async</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=&gt;</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if</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a:t>
            </a:r>
            <a:r>
              <a:rPr lang="en" sz="1100">
                <a:solidFill>
                  <a:srgbClr val="4FC1FF"/>
                </a:solidFill>
                <a:highlight>
                  <a:schemeClr val="dk1"/>
                </a:highlight>
                <a:latin typeface="Courier New"/>
                <a:ea typeface="Courier New"/>
                <a:cs typeface="Courier New"/>
                <a:sym typeface="Courier New"/>
              </a:rPr>
              <a:t>ok</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return</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json</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else</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throw</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await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text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sp>
        <p:nvSpPr>
          <p:cNvPr id="909" name="Google Shape;909;p89"/>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910" name="Google Shape;910;p89"/>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PASSKEYS - CLIENT HELPERS</a:t>
            </a:r>
            <a:endParaRPr/>
          </a:p>
        </p:txBody>
      </p:sp>
      <p:sp>
        <p:nvSpPr>
          <p:cNvPr id="911" name="Google Shape;911;p89"/>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912" name="Google Shape;912;p89"/>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913" name="Google Shape;913;p89"/>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914" name="Google Shape;914;p89"/>
          <p:cNvSpPr txBox="1"/>
          <p:nvPr/>
        </p:nvSpPr>
        <p:spPr>
          <a:xfrm>
            <a:off x="464350" y="1189200"/>
            <a:ext cx="4013400" cy="15186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getContractId</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lnSpc>
                <a:spcPct val="100000"/>
              </a:lnSpc>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signer</a:t>
            </a:r>
            <a:r>
              <a:rPr lang="en" sz="1100">
                <a:solidFill>
                  <a:schemeClr val="dk1"/>
                </a:solidFill>
                <a:latin typeface="Inter"/>
                <a:ea typeface="Inter"/>
                <a:cs typeface="Inter"/>
                <a:sym typeface="Inter"/>
              </a:rPr>
              <a:t>: Passkey ID</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lang="en" sz="1100">
                <a:solidFill>
                  <a:schemeClr val="dk1"/>
                </a:solidFill>
                <a:latin typeface="Inter"/>
                <a:ea typeface="Inter"/>
                <a:cs typeface="Inter"/>
                <a:sym typeface="Inter"/>
              </a:rPr>
              <a:t>This function takes a passkey ID as a parameter and calls the server endpoint that will retrieve the contract address from Mercury </a:t>
            </a:r>
            <a:r>
              <a:rPr lang="en" sz="1100">
                <a:solidFill>
                  <a:schemeClr val="dk1"/>
                </a:solidFill>
                <a:latin typeface="Inter"/>
                <a:ea typeface="Inter"/>
                <a:cs typeface="Inter"/>
                <a:sym typeface="Inter"/>
              </a:rPr>
              <a:t>Zephyr</a:t>
            </a:r>
            <a:r>
              <a:rPr lang="en" sz="1100">
                <a:solidFill>
                  <a:schemeClr val="dk1"/>
                </a:solidFill>
                <a:latin typeface="Inter"/>
                <a:ea typeface="Inter"/>
                <a:cs typeface="Inter"/>
                <a:sym typeface="Inter"/>
              </a:rPr>
              <a:t>. </a:t>
            </a:r>
            <a:endParaRPr sz="1100">
              <a:solidFill>
                <a:schemeClr val="dk1"/>
              </a:solidFill>
              <a:latin typeface="Inter"/>
              <a:ea typeface="Inter"/>
              <a:cs typeface="Inter"/>
              <a:sym typeface="Inter"/>
            </a:endParaRPr>
          </a:p>
        </p:txBody>
      </p:sp>
      <p:sp>
        <p:nvSpPr>
          <p:cNvPr id="915" name="Google Shape;915;p89"/>
          <p:cNvSpPr txBox="1"/>
          <p:nvPr/>
        </p:nvSpPr>
        <p:spPr>
          <a:xfrm>
            <a:off x="4765800" y="701550"/>
            <a:ext cx="4378200" cy="37404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solidFill>
                  <a:srgbClr val="C586C0"/>
                </a:solidFill>
                <a:highlight>
                  <a:schemeClr val="dk1"/>
                </a:highlight>
                <a:latin typeface="Courier New"/>
                <a:ea typeface="Courier New"/>
                <a:cs typeface="Courier New"/>
                <a:sym typeface="Courier New"/>
              </a:rPr>
              <a:t>export</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async</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function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getContractId</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signer</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string</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return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fetch</a:t>
            </a:r>
            <a:r>
              <a:rPr lang="en" sz="1100">
                <a:solidFill>
                  <a:srgbClr val="CCCCCC"/>
                </a:solidFill>
                <a:highlight>
                  <a:schemeClr val="dk1"/>
                </a:highlight>
                <a:latin typeface="Courier New"/>
                <a:ea typeface="Courier New"/>
                <a:cs typeface="Courier New"/>
                <a:sym typeface="Courier New"/>
              </a:rPr>
              <a:t>(</a:t>
            </a:r>
            <a:r>
              <a:rPr lang="en" sz="1100">
                <a:solidFill>
                  <a:srgbClr val="CE9178"/>
                </a:solidFill>
                <a:highlight>
                  <a:schemeClr val="dk1"/>
                </a:highlight>
                <a:latin typeface="Courier New"/>
                <a:ea typeface="Courier New"/>
                <a:cs typeface="Courier New"/>
                <a:sym typeface="Courier New"/>
              </a:rPr>
              <a:t>`/api/contract/</a:t>
            </a:r>
            <a:r>
              <a:rPr lang="en" sz="1100">
                <a:solidFill>
                  <a:srgbClr val="569CD6"/>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signer</a:t>
            </a:r>
            <a:r>
              <a:rPr lang="en" sz="1100">
                <a:solidFill>
                  <a:srgbClr val="569CD6"/>
                </a:solidFill>
                <a:highlight>
                  <a:schemeClr val="dk1"/>
                </a:highlight>
                <a:latin typeface="Courier New"/>
                <a:ea typeface="Courier New"/>
                <a:cs typeface="Courier New"/>
                <a:sym typeface="Courier New"/>
              </a:rPr>
              <a:t>}</a:t>
            </a:r>
            <a:r>
              <a:rPr lang="en" sz="1100">
                <a:solidFill>
                  <a:srgbClr val="CE9178"/>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then</a:t>
            </a:r>
            <a:r>
              <a:rPr lang="en" sz="1100">
                <a:solidFill>
                  <a:srgbClr val="CCCCCC"/>
                </a:solidFill>
                <a:highlight>
                  <a:schemeClr val="dk1"/>
                </a:highlight>
                <a:latin typeface="Courier New"/>
                <a:ea typeface="Courier New"/>
                <a:cs typeface="Courier New"/>
                <a:sym typeface="Courier New"/>
              </a:rPr>
              <a:t>(</a:t>
            </a:r>
            <a:r>
              <a:rPr lang="en" sz="1100">
                <a:solidFill>
                  <a:srgbClr val="569CD6"/>
                </a:solidFill>
                <a:highlight>
                  <a:schemeClr val="dk1"/>
                </a:highlight>
                <a:latin typeface="Courier New"/>
                <a:ea typeface="Courier New"/>
                <a:cs typeface="Courier New"/>
                <a:sym typeface="Courier New"/>
              </a:rPr>
              <a:t>async</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=&gt;</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if</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a:t>
            </a:r>
            <a:r>
              <a:rPr lang="en" sz="1100">
                <a:solidFill>
                  <a:srgbClr val="4FC1FF"/>
                </a:solidFill>
                <a:highlight>
                  <a:schemeClr val="dk1"/>
                </a:highlight>
                <a:latin typeface="Courier New"/>
                <a:ea typeface="Courier New"/>
                <a:cs typeface="Courier New"/>
                <a:sym typeface="Courier New"/>
              </a:rPr>
              <a:t>ok</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return</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text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else</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throw</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await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text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586C0"/>
                </a:solidFill>
                <a:highlight>
                  <a:schemeClr val="dk1"/>
                </a:highlight>
                <a:latin typeface="Courier New"/>
                <a:ea typeface="Courier New"/>
                <a:cs typeface="Courier New"/>
                <a:sym typeface="Courier New"/>
              </a:rPr>
              <a:t>export</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async</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function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fundContract</a:t>
            </a:r>
            <a:r>
              <a:rPr lang="en" sz="1100">
                <a:solidFill>
                  <a:srgbClr val="CCCCCC"/>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address</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string</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return</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fetch</a:t>
            </a:r>
            <a:r>
              <a:rPr lang="en" sz="1100">
                <a:solidFill>
                  <a:srgbClr val="CCCCCC"/>
                </a:solidFill>
                <a:highlight>
                  <a:schemeClr val="dk1"/>
                </a:highlight>
                <a:latin typeface="Courier New"/>
                <a:ea typeface="Courier New"/>
                <a:cs typeface="Courier New"/>
                <a:sym typeface="Courier New"/>
              </a:rPr>
              <a:t>(</a:t>
            </a:r>
            <a:r>
              <a:rPr lang="en" sz="1100">
                <a:solidFill>
                  <a:srgbClr val="CE9178"/>
                </a:solidFill>
                <a:highlight>
                  <a:schemeClr val="dk1"/>
                </a:highlight>
                <a:latin typeface="Courier New"/>
                <a:ea typeface="Courier New"/>
                <a:cs typeface="Courier New"/>
                <a:sym typeface="Courier New"/>
              </a:rPr>
              <a:t>`/api/fund/</a:t>
            </a:r>
            <a:r>
              <a:rPr lang="en" sz="1100">
                <a:solidFill>
                  <a:srgbClr val="569CD6"/>
                </a:solidFill>
                <a:highlight>
                  <a:schemeClr val="dk1"/>
                </a:highlight>
                <a:latin typeface="Courier New"/>
                <a:ea typeface="Courier New"/>
                <a:cs typeface="Courier New"/>
                <a:sym typeface="Courier New"/>
              </a:rPr>
              <a:t>${</a:t>
            </a:r>
            <a:r>
              <a:rPr lang="en" sz="1100">
                <a:solidFill>
                  <a:srgbClr val="9CDCFE"/>
                </a:solidFill>
                <a:highlight>
                  <a:schemeClr val="dk1"/>
                </a:highlight>
                <a:latin typeface="Courier New"/>
                <a:ea typeface="Courier New"/>
                <a:cs typeface="Courier New"/>
                <a:sym typeface="Courier New"/>
              </a:rPr>
              <a:t>address</a:t>
            </a:r>
            <a:r>
              <a:rPr lang="en" sz="1100">
                <a:solidFill>
                  <a:srgbClr val="569CD6"/>
                </a:solidFill>
                <a:highlight>
                  <a:schemeClr val="dk1"/>
                </a:highlight>
                <a:latin typeface="Courier New"/>
                <a:ea typeface="Courier New"/>
                <a:cs typeface="Courier New"/>
                <a:sym typeface="Courier New"/>
              </a:rPr>
              <a:t>}</a:t>
            </a:r>
            <a:r>
              <a:rPr lang="en" sz="1100">
                <a:solidFill>
                  <a:srgbClr val="CE9178"/>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then</a:t>
            </a:r>
            <a:r>
              <a:rPr lang="en" sz="1100">
                <a:solidFill>
                  <a:srgbClr val="CCCCCC"/>
                </a:solidFill>
                <a:highlight>
                  <a:schemeClr val="dk1"/>
                </a:highlight>
                <a:latin typeface="Courier New"/>
                <a:ea typeface="Courier New"/>
                <a:cs typeface="Courier New"/>
                <a:sym typeface="Courier New"/>
              </a:rPr>
              <a:t>(</a:t>
            </a:r>
            <a:r>
              <a:rPr lang="en" sz="1100">
                <a:solidFill>
                  <a:srgbClr val="569CD6"/>
                </a:solidFill>
                <a:highlight>
                  <a:schemeClr val="dk1"/>
                </a:highlight>
                <a:latin typeface="Courier New"/>
                <a:ea typeface="Courier New"/>
                <a:cs typeface="Courier New"/>
                <a:sym typeface="Courier New"/>
              </a:rPr>
              <a:t>async</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=&gt;</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if</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a:t>
            </a:r>
            <a:r>
              <a:rPr lang="en" sz="1100">
                <a:solidFill>
                  <a:srgbClr val="4FC1FF"/>
                </a:solidFill>
                <a:highlight>
                  <a:schemeClr val="dk1"/>
                </a:highlight>
                <a:latin typeface="Courier New"/>
                <a:ea typeface="Courier New"/>
                <a:cs typeface="Courier New"/>
                <a:sym typeface="Courier New"/>
              </a:rPr>
              <a:t>ok</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return</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json</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else</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throw</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await</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res</a:t>
            </a:r>
            <a:r>
              <a:rPr lang="en" sz="1100">
                <a:solidFill>
                  <a:srgbClr val="CCCCCC"/>
                </a:solidFill>
                <a:highlight>
                  <a:schemeClr val="dk1"/>
                </a:highlight>
                <a:latin typeface="Courier New"/>
                <a:ea typeface="Courier New"/>
                <a:cs typeface="Courier New"/>
                <a:sym typeface="Courier New"/>
              </a:rPr>
              <a:t>.</a:t>
            </a:r>
            <a:r>
              <a:rPr lang="en" sz="1100">
                <a:solidFill>
                  <a:srgbClr val="DCDCAA"/>
                </a:solidFill>
                <a:highlight>
                  <a:schemeClr val="dk1"/>
                </a:highlight>
                <a:latin typeface="Courier New"/>
                <a:ea typeface="Courier New"/>
                <a:cs typeface="Courier New"/>
                <a:sym typeface="Courier New"/>
              </a:rPr>
              <a:t>text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p:txBody>
      </p:sp>
      <p:sp>
        <p:nvSpPr>
          <p:cNvPr id="916" name="Google Shape;916;p89"/>
          <p:cNvSpPr txBox="1"/>
          <p:nvPr/>
        </p:nvSpPr>
        <p:spPr>
          <a:xfrm>
            <a:off x="412650" y="2852000"/>
            <a:ext cx="4013400" cy="18573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fund</a:t>
            </a:r>
            <a:r>
              <a:rPr lang="en" sz="1600">
                <a:solidFill>
                  <a:schemeClr val="dk1"/>
                </a:solidFill>
                <a:latin typeface="Courier New"/>
                <a:ea typeface="Courier New"/>
                <a:cs typeface="Courier New"/>
                <a:sym typeface="Courier New"/>
              </a:rPr>
              <a:t>Contract</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lnSpc>
                <a:spcPct val="100000"/>
              </a:lnSpc>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address</a:t>
            </a:r>
            <a:r>
              <a:rPr lang="en" sz="1100">
                <a:solidFill>
                  <a:schemeClr val="dk1"/>
                </a:solidFill>
                <a:latin typeface="Inter"/>
                <a:ea typeface="Inter"/>
                <a:cs typeface="Inter"/>
                <a:sym typeface="Inter"/>
              </a:rPr>
              <a:t>: User wallet address</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lang="en" sz="1100">
                <a:solidFill>
                  <a:schemeClr val="dk1"/>
                </a:solidFill>
                <a:latin typeface="Inter"/>
                <a:ea typeface="Inter"/>
                <a:cs typeface="Inter"/>
                <a:sym typeface="Inter"/>
              </a:rPr>
              <a:t>This function is used to fund user wallets, since Friendbot can’t fund C-addresses. </a:t>
            </a:r>
            <a:br>
              <a:rPr lang="en" sz="1100">
                <a:solidFill>
                  <a:schemeClr val="dk1"/>
                </a:solidFill>
                <a:latin typeface="Inter"/>
                <a:ea typeface="Inter"/>
                <a:cs typeface="Inter"/>
                <a:sym typeface="Inter"/>
              </a:rPr>
            </a:br>
            <a:br>
              <a:rPr lang="en" sz="1100">
                <a:solidFill>
                  <a:schemeClr val="dk1"/>
                </a:solidFill>
                <a:latin typeface="Inter"/>
                <a:ea typeface="Inter"/>
                <a:cs typeface="Inter"/>
                <a:sym typeface="Inter"/>
              </a:rPr>
            </a:br>
            <a:br>
              <a:rPr lang="en" sz="1100">
                <a:solidFill>
                  <a:schemeClr val="dk1"/>
                </a:solidFill>
                <a:latin typeface="Inter"/>
                <a:ea typeface="Inter"/>
                <a:cs typeface="Inter"/>
                <a:sym typeface="Inter"/>
              </a:rPr>
            </a:br>
            <a:r>
              <a:rPr lang="en" sz="1100" u="sng">
                <a:solidFill>
                  <a:schemeClr val="accent5"/>
                </a:solidFill>
                <a:latin typeface="Inter"/>
                <a:ea typeface="Inter"/>
                <a:cs typeface="Inter"/>
                <a:sym typeface="Inter"/>
                <a:hlinkClick r:id="rId3">
                  <a:extLst>
                    <a:ext uri="{A12FA001-AC4F-418D-AE19-62706E023703}">
                      <ahyp:hlinkClr val="tx"/>
                    </a:ext>
                  </a:extLst>
                </a:hlinkClick>
              </a:rPr>
              <a:t>Source Code</a:t>
            </a:r>
            <a:endParaRPr sz="1100">
              <a:solidFill>
                <a:schemeClr val="dk1"/>
              </a:solidFill>
              <a:latin typeface="Inter"/>
              <a:ea typeface="Inter"/>
              <a:cs typeface="Inter"/>
              <a:sym typeface="Inte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0" name="Shape 920"/>
        <p:cNvGrpSpPr/>
        <p:nvPr/>
      </p:nvGrpSpPr>
      <p:grpSpPr>
        <a:xfrm>
          <a:off x="0" y="0"/>
          <a:ext cx="0" cy="0"/>
          <a:chOff x="0" y="0"/>
          <a:chExt cx="0" cy="0"/>
        </a:xfrm>
      </p:grpSpPr>
      <p:sp>
        <p:nvSpPr>
          <p:cNvPr id="921" name="Google Shape;921;p90"/>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922" name="Google Shape;922;p90"/>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PASSKEYS - SERVER</a:t>
            </a:r>
            <a:endParaRPr/>
          </a:p>
        </p:txBody>
      </p:sp>
      <p:sp>
        <p:nvSpPr>
          <p:cNvPr id="923" name="Google Shape;923;p90"/>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924" name="Google Shape;924;p90"/>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925" name="Google Shape;925;p90"/>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926" name="Google Shape;926;p90"/>
          <p:cNvSpPr txBox="1"/>
          <p:nvPr/>
        </p:nvSpPr>
        <p:spPr>
          <a:xfrm>
            <a:off x="464350" y="1189200"/>
            <a:ext cx="4013400" cy="34119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100">
                <a:solidFill>
                  <a:schemeClr val="dk1"/>
                </a:solidFill>
                <a:latin typeface="Inter"/>
                <a:ea typeface="Inter"/>
                <a:cs typeface="Inter"/>
                <a:sym typeface="Inter"/>
              </a:rPr>
              <a:t>The passkey server gives us an importable server instance that can be accessed and used in other server-side logic.</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This server instance will be used for sending transactions (via Launchtube) and reverse-looking-up contract addresses from a known passkey ID (via Mercury).</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passkey server creates the endpoints mentioned in the client helper functions. See the documentation and code for a deeper understanding of the passkey server.</a:t>
            </a:r>
            <a:endParaRPr sz="1100">
              <a:solidFill>
                <a:schemeClr val="dk1"/>
              </a:solidFill>
              <a:latin typeface="Inter"/>
              <a:ea typeface="Inter"/>
              <a:cs typeface="Inter"/>
              <a:sym typeface="Inter"/>
            </a:endParaRPr>
          </a:p>
          <a:p>
            <a:pPr indent="0" lvl="0" marL="0" rtl="0" algn="l">
              <a:spcBef>
                <a:spcPts val="1600"/>
              </a:spcBef>
              <a:spcAft>
                <a:spcPts val="0"/>
              </a:spcAft>
              <a:buNone/>
            </a:pPr>
            <a:r>
              <a:rPr lang="en" sz="1100">
                <a:solidFill>
                  <a:schemeClr val="dk1"/>
                </a:solidFill>
                <a:latin typeface="Inter"/>
                <a:ea typeface="Inter"/>
                <a:cs typeface="Inter"/>
                <a:sym typeface="Inter"/>
              </a:rPr>
              <a:t>Also, Svelte gives us the added benefit of keeping the code in this directory safe, so sensitive credentials, tokens, etc. are not exposed. </a:t>
            </a:r>
            <a:endParaRPr sz="1100">
              <a:solidFill>
                <a:schemeClr val="dk1"/>
              </a:solidFill>
              <a:latin typeface="Inter"/>
              <a:ea typeface="Inter"/>
              <a:cs typeface="Inter"/>
              <a:sym typeface="Inter"/>
            </a:endParaRPr>
          </a:p>
          <a:p>
            <a:pPr indent="0" lvl="0" marL="0" rtl="0" algn="l">
              <a:spcBef>
                <a:spcPts val="1600"/>
              </a:spcBef>
              <a:spcAft>
                <a:spcPts val="0"/>
              </a:spcAft>
              <a:buNone/>
            </a:pPr>
            <a:r>
              <a:t/>
            </a:r>
            <a:endParaRPr sz="1100">
              <a:solidFill>
                <a:schemeClr val="dk1"/>
              </a:solidFill>
              <a:latin typeface="Inter"/>
              <a:ea typeface="Inter"/>
              <a:cs typeface="Inter"/>
              <a:sym typeface="Inter"/>
            </a:endParaRPr>
          </a:p>
          <a:p>
            <a:pPr indent="0" lvl="0" marL="0" rtl="0" algn="l">
              <a:spcBef>
                <a:spcPts val="1600"/>
              </a:spcBef>
              <a:spcAft>
                <a:spcPts val="1600"/>
              </a:spcAft>
              <a:buNone/>
            </a:pPr>
            <a:r>
              <a:rPr lang="en" sz="1100" u="sng">
                <a:solidFill>
                  <a:schemeClr val="accent5"/>
                </a:solidFill>
                <a:latin typeface="Inter"/>
                <a:ea typeface="Inter"/>
                <a:cs typeface="Inter"/>
                <a:sym typeface="Inter"/>
                <a:hlinkClick r:id="rId3">
                  <a:extLst>
                    <a:ext uri="{A12FA001-AC4F-418D-AE19-62706E023703}">
                      <ahyp:hlinkClr val="tx"/>
                    </a:ext>
                  </a:extLst>
                </a:hlinkClick>
              </a:rPr>
              <a:t>Source Code</a:t>
            </a:r>
            <a:endParaRPr sz="1100">
              <a:solidFill>
                <a:schemeClr val="dk1"/>
              </a:solidFill>
              <a:latin typeface="Inter"/>
              <a:ea typeface="Inter"/>
              <a:cs typeface="Inter"/>
              <a:sym typeface="Inter"/>
            </a:endParaRPr>
          </a:p>
        </p:txBody>
      </p:sp>
      <p:sp>
        <p:nvSpPr>
          <p:cNvPr id="927" name="Google Shape;927;p90"/>
          <p:cNvSpPr txBox="1"/>
          <p:nvPr/>
        </p:nvSpPr>
        <p:spPr>
          <a:xfrm>
            <a:off x="4730000" y="1237750"/>
            <a:ext cx="4353600" cy="20472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solidFill>
                  <a:srgbClr val="C586C0"/>
                </a:solidFill>
                <a:highlight>
                  <a:schemeClr val="dk1"/>
                </a:highlight>
                <a:latin typeface="Courier New"/>
                <a:ea typeface="Courier New"/>
                <a:cs typeface="Courier New"/>
                <a:sym typeface="Courier New"/>
              </a:rPr>
              <a:t>import</a:t>
            </a:r>
            <a:r>
              <a:rPr lang="en" sz="1100">
                <a:solidFill>
                  <a:srgbClr val="CCCCCC"/>
                </a:solidFill>
                <a:highlight>
                  <a:schemeClr val="dk1"/>
                </a:highlight>
                <a:latin typeface="Courier New"/>
                <a:ea typeface="Courier New"/>
                <a:cs typeface="Courier New"/>
                <a:sym typeface="Courier New"/>
              </a:rPr>
              <a:t> { </a:t>
            </a:r>
            <a:r>
              <a:rPr lang="en" sz="1100">
                <a:solidFill>
                  <a:srgbClr val="9CDCFE"/>
                </a:solidFill>
                <a:highlight>
                  <a:schemeClr val="dk1"/>
                </a:highlight>
                <a:latin typeface="Courier New"/>
                <a:ea typeface="Courier New"/>
                <a:cs typeface="Courier New"/>
                <a:sym typeface="Courier New"/>
              </a:rPr>
              <a:t>PasskeyServer</a:t>
            </a:r>
            <a:r>
              <a:rPr lang="en" sz="1100">
                <a:solidFill>
                  <a:srgbClr val="CCCCCC"/>
                </a:solidFill>
                <a:highlight>
                  <a:schemeClr val="dk1"/>
                </a:highlight>
                <a:latin typeface="Courier New"/>
                <a:ea typeface="Courier New"/>
                <a:cs typeface="Courier New"/>
                <a:sym typeface="Courier New"/>
              </a:rPr>
              <a:t> } </a:t>
            </a:r>
            <a:r>
              <a:rPr lang="en" sz="1100">
                <a:solidFill>
                  <a:srgbClr val="C586C0"/>
                </a:solidFill>
                <a:highlight>
                  <a:schemeClr val="dk1"/>
                </a:highlight>
                <a:latin typeface="Courier New"/>
                <a:ea typeface="Courier New"/>
                <a:cs typeface="Courier New"/>
                <a:sym typeface="Courier New"/>
              </a:rPr>
              <a:t>from</a:t>
            </a:r>
            <a:r>
              <a:rPr lang="en" sz="1100">
                <a:solidFill>
                  <a:srgbClr val="CCCCCC"/>
                </a:solidFill>
                <a:highlight>
                  <a:schemeClr val="dk1"/>
                </a:highlight>
                <a:latin typeface="Courier New"/>
                <a:ea typeface="Courier New"/>
                <a:cs typeface="Courier New"/>
                <a:sym typeface="Courier New"/>
              </a:rPr>
              <a:t> </a:t>
            </a:r>
            <a:r>
              <a:rPr lang="en" sz="1100">
                <a:solidFill>
                  <a:srgbClr val="CE9178"/>
                </a:solidFill>
                <a:highlight>
                  <a:schemeClr val="dk1"/>
                </a:highlight>
                <a:latin typeface="Courier New"/>
                <a:ea typeface="Courier New"/>
                <a:cs typeface="Courier New"/>
                <a:sym typeface="Courier New"/>
              </a:rPr>
              <a:t>'passkey-kit'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586C0"/>
                </a:solidFill>
                <a:highlight>
                  <a:schemeClr val="dk1"/>
                </a:highlight>
                <a:latin typeface="Courier New"/>
                <a:ea typeface="Courier New"/>
                <a:cs typeface="Courier New"/>
                <a:sym typeface="Courier New"/>
              </a:rPr>
              <a:t>export</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const</a:t>
            </a:r>
            <a:r>
              <a:rPr lang="en" sz="1100">
                <a:solidFill>
                  <a:srgbClr val="CCCCCC"/>
                </a:solidFill>
                <a:highlight>
                  <a:schemeClr val="dk1"/>
                </a:highlight>
                <a:latin typeface="Courier New"/>
                <a:ea typeface="Courier New"/>
                <a:cs typeface="Courier New"/>
                <a:sym typeface="Courier New"/>
              </a:rPr>
              <a:t> </a:t>
            </a:r>
            <a:r>
              <a:rPr lang="en" sz="1100">
                <a:solidFill>
                  <a:srgbClr val="4FC1FF"/>
                </a:solidFill>
                <a:highlight>
                  <a:schemeClr val="dk1"/>
                </a:highlight>
                <a:latin typeface="Courier New"/>
                <a:ea typeface="Courier New"/>
                <a:cs typeface="Courier New"/>
                <a:sym typeface="Courier New"/>
              </a:rPr>
              <a:t>server</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new</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PasskeyServer</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rpcUrl:</a:t>
            </a:r>
            <a:r>
              <a:rPr lang="en" sz="1100">
                <a:solidFill>
                  <a:srgbClr val="CCCCCC"/>
                </a:solidFill>
                <a:highlight>
                  <a:schemeClr val="dk1"/>
                </a:highlight>
                <a:latin typeface="Courier New"/>
                <a:ea typeface="Courier New"/>
                <a:cs typeface="Courier New"/>
                <a:sym typeface="Courier New"/>
              </a:rPr>
              <a:t> </a:t>
            </a:r>
            <a:r>
              <a:rPr lang="en" sz="1100">
                <a:solidFill>
                  <a:srgbClr val="4FC1FF"/>
                </a:solidFill>
                <a:highlight>
                  <a:schemeClr val="dk1"/>
                </a:highlight>
                <a:latin typeface="Courier New"/>
                <a:ea typeface="Courier New"/>
                <a:cs typeface="Courier New"/>
                <a:sym typeface="Courier New"/>
              </a:rPr>
              <a:t>PUBLIC_STELLAR_RPC_URL</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launchtubeUrl:</a:t>
            </a:r>
            <a:r>
              <a:rPr lang="en" sz="1100">
                <a:solidFill>
                  <a:srgbClr val="CCCCCC"/>
                </a:solidFill>
                <a:highlight>
                  <a:schemeClr val="dk1"/>
                </a:highlight>
                <a:latin typeface="Courier New"/>
                <a:ea typeface="Courier New"/>
                <a:cs typeface="Courier New"/>
                <a:sym typeface="Courier New"/>
              </a:rPr>
              <a:t> </a:t>
            </a:r>
            <a:r>
              <a:rPr lang="en" sz="1100">
                <a:solidFill>
                  <a:srgbClr val="4FC1FF"/>
                </a:solidFill>
                <a:highlight>
                  <a:schemeClr val="dk1"/>
                </a:highlight>
                <a:latin typeface="Courier New"/>
                <a:ea typeface="Courier New"/>
                <a:cs typeface="Courier New"/>
                <a:sym typeface="Courier New"/>
              </a:rPr>
              <a:t>PUBLIC_LAUNCHTUBE_URL</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launchtubeJwt:</a:t>
            </a:r>
            <a:r>
              <a:rPr lang="en" sz="1100">
                <a:solidFill>
                  <a:srgbClr val="CCCCCC"/>
                </a:solidFill>
                <a:highlight>
                  <a:schemeClr val="dk1"/>
                </a:highlight>
                <a:latin typeface="Courier New"/>
                <a:ea typeface="Courier New"/>
                <a:cs typeface="Courier New"/>
                <a:sym typeface="Courier New"/>
              </a:rPr>
              <a:t> </a:t>
            </a:r>
            <a:r>
              <a:rPr lang="en" sz="1100">
                <a:solidFill>
                  <a:srgbClr val="4FC1FF"/>
                </a:solidFill>
                <a:highlight>
                  <a:schemeClr val="dk1"/>
                </a:highlight>
                <a:latin typeface="Courier New"/>
                <a:ea typeface="Courier New"/>
                <a:cs typeface="Courier New"/>
                <a:sym typeface="Courier New"/>
              </a:rPr>
              <a:t>PRIVATE_LAUNCHTUBE_JWT</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mercuryProjectName:</a:t>
            </a:r>
            <a:r>
              <a:rPr lang="en" sz="1100">
                <a:solidFill>
                  <a:srgbClr val="CCCCCC"/>
                </a:solidFill>
                <a:highlight>
                  <a:schemeClr val="dk1"/>
                </a:highlight>
                <a:latin typeface="Courier New"/>
                <a:ea typeface="Courier New"/>
                <a:cs typeface="Courier New"/>
                <a:sym typeface="Courier New"/>
              </a:rPr>
              <a:t> </a:t>
            </a:r>
            <a:r>
              <a:rPr lang="en" sz="1100">
                <a:solidFill>
                  <a:srgbClr val="CE9178"/>
                </a:solidFill>
                <a:highlight>
                  <a:schemeClr val="dk1"/>
                </a:highlight>
                <a:latin typeface="Courier New"/>
                <a:ea typeface="Courier New"/>
                <a:cs typeface="Courier New"/>
                <a:sym typeface="Courier New"/>
              </a:rPr>
              <a:t>'smart-wallets-next-dima'</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mercuryUrl:</a:t>
            </a:r>
            <a:r>
              <a:rPr lang="en" sz="1100">
                <a:solidFill>
                  <a:srgbClr val="CCCCCC"/>
                </a:solidFill>
                <a:highlight>
                  <a:schemeClr val="dk1"/>
                </a:highlight>
                <a:latin typeface="Courier New"/>
                <a:ea typeface="Courier New"/>
                <a:cs typeface="Courier New"/>
                <a:sym typeface="Courier New"/>
              </a:rPr>
              <a:t> </a:t>
            </a:r>
            <a:r>
              <a:rPr lang="en" sz="1100">
                <a:solidFill>
                  <a:srgbClr val="4FC1FF"/>
                </a:solidFill>
                <a:highlight>
                  <a:schemeClr val="dk1"/>
                </a:highlight>
                <a:latin typeface="Courier New"/>
                <a:ea typeface="Courier New"/>
                <a:cs typeface="Courier New"/>
                <a:sym typeface="Courier New"/>
              </a:rPr>
              <a:t>PUBLIC_MERCURY_URL</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mercuryKey:</a:t>
            </a:r>
            <a:r>
              <a:rPr lang="en" sz="1100">
                <a:solidFill>
                  <a:srgbClr val="CCCCCC"/>
                </a:solidFill>
                <a:highlight>
                  <a:schemeClr val="dk1"/>
                </a:highlight>
                <a:latin typeface="Courier New"/>
                <a:ea typeface="Courier New"/>
                <a:cs typeface="Courier New"/>
                <a:sym typeface="Courier New"/>
              </a:rPr>
              <a:t> </a:t>
            </a:r>
            <a:r>
              <a:rPr lang="en" sz="1100">
                <a:solidFill>
                  <a:srgbClr val="4FC1FF"/>
                </a:solidFill>
                <a:highlight>
                  <a:schemeClr val="dk1"/>
                </a:highlight>
                <a:latin typeface="Courier New"/>
                <a:ea typeface="Courier New"/>
                <a:cs typeface="Courier New"/>
                <a:sym typeface="Courier New"/>
              </a:rPr>
              <a:t>PRIVATE_MERCURY_KEY</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91"/>
          <p:cNvSpPr txBox="1"/>
          <p:nvPr>
            <p:ph type="title"/>
          </p:nvPr>
        </p:nvSpPr>
        <p:spPr>
          <a:xfrm>
            <a:off x="457200" y="1636550"/>
            <a:ext cx="8229600" cy="942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DAPP FRONTEND</a:t>
            </a:r>
            <a:endParaRPr/>
          </a:p>
        </p:txBody>
      </p:sp>
      <p:sp>
        <p:nvSpPr>
          <p:cNvPr id="933" name="Google Shape;933;p91"/>
          <p:cNvSpPr txBox="1"/>
          <p:nvPr>
            <p:ph idx="1" type="subTitle"/>
          </p:nvPr>
        </p:nvSpPr>
        <p:spPr>
          <a:xfrm>
            <a:off x="457200" y="1043225"/>
            <a:ext cx="4554000" cy="215400"/>
          </a:xfrm>
          <a:prstGeom prst="rect">
            <a:avLst/>
          </a:prstGeom>
        </p:spPr>
        <p:txBody>
          <a:bodyPr anchorCtr="0" anchor="t" bIns="0" lIns="0" spcFirstLastPara="1" rIns="0" wrap="square" tIns="0">
            <a:spAutoFit/>
          </a:bodyPr>
          <a:lstStyle/>
          <a:p>
            <a:pPr indent="0" lvl="0" marL="0" rtl="0" algn="l">
              <a:spcBef>
                <a:spcPts val="0"/>
              </a:spcBef>
              <a:spcAft>
                <a:spcPts val="1200"/>
              </a:spcAft>
              <a:buNone/>
            </a:pPr>
            <a:r>
              <a:rPr b="1" i="1" lang="en"/>
              <a:t>Section 0</a:t>
            </a:r>
            <a:r>
              <a:rPr lang="en"/>
              <a:t>6</a:t>
            </a:r>
            <a:endParaRPr b="1" i="1"/>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92"/>
          <p:cNvSpPr txBox="1"/>
          <p:nvPr/>
        </p:nvSpPr>
        <p:spPr>
          <a:xfrm>
            <a:off x="464350" y="1189200"/>
            <a:ext cx="3479100" cy="39441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0"/>
              </a:spcAft>
              <a:buNone/>
            </a:pPr>
            <a:r>
              <a:rPr lang="en" sz="1100">
                <a:latin typeface="Inter"/>
                <a:ea typeface="Inter"/>
                <a:cs typeface="Inter"/>
                <a:sym typeface="Inter"/>
              </a:rPr>
              <a:t>High-level description of the frontend: </a:t>
            </a:r>
            <a:endParaRPr sz="1100">
              <a:latin typeface="Inter"/>
              <a:ea typeface="Inter"/>
              <a:cs typeface="Inter"/>
              <a:sym typeface="Inter"/>
            </a:endParaRPr>
          </a:p>
          <a:p>
            <a:pPr indent="0" lvl="0" marL="0" rtl="0" algn="l">
              <a:lnSpc>
                <a:spcPct val="115000"/>
              </a:lnSpc>
              <a:spcBef>
                <a:spcPts val="0"/>
              </a:spcBef>
              <a:spcAft>
                <a:spcPts val="0"/>
              </a:spcAft>
              <a:buNone/>
            </a:pPr>
            <a:r>
              <a:t/>
            </a:r>
            <a:endParaRPr sz="1100">
              <a:latin typeface="Inter"/>
              <a:ea typeface="Inter"/>
              <a:cs typeface="Inter"/>
              <a:sym typeface="Inter"/>
            </a:endParaRPr>
          </a:p>
          <a:p>
            <a:pPr indent="-298450" lvl="0" marL="457200" rtl="0" algn="l">
              <a:lnSpc>
                <a:spcPct val="115000"/>
              </a:lnSpc>
              <a:spcBef>
                <a:spcPts val="0"/>
              </a:spcBef>
              <a:spcAft>
                <a:spcPts val="0"/>
              </a:spcAft>
              <a:buSzPts val="1100"/>
              <a:buFont typeface="Inter"/>
              <a:buChar char="●"/>
            </a:pPr>
            <a:r>
              <a:rPr lang="en" sz="1100">
                <a:latin typeface="Inter"/>
                <a:ea typeface="Inter"/>
                <a:cs typeface="Inter"/>
                <a:sym typeface="Inter"/>
              </a:rPr>
              <a:t>The frontend is based on the Svelte framework</a:t>
            </a:r>
            <a:br>
              <a:rPr lang="en" sz="1100">
                <a:latin typeface="Inter"/>
                <a:ea typeface="Inter"/>
                <a:cs typeface="Inter"/>
                <a:sym typeface="Inter"/>
              </a:rPr>
            </a:br>
            <a:endParaRPr sz="1100">
              <a:latin typeface="Inter"/>
              <a:ea typeface="Inter"/>
              <a:cs typeface="Inter"/>
              <a:sym typeface="Inter"/>
            </a:endParaRPr>
          </a:p>
          <a:p>
            <a:pPr indent="-298450" lvl="0" marL="457200" rtl="0" algn="l">
              <a:lnSpc>
                <a:spcPct val="115000"/>
              </a:lnSpc>
              <a:spcBef>
                <a:spcPts val="0"/>
              </a:spcBef>
              <a:spcAft>
                <a:spcPts val="0"/>
              </a:spcAft>
              <a:buSzPts val="1100"/>
              <a:buFont typeface="Inter"/>
              <a:buChar char="●"/>
            </a:pPr>
            <a:r>
              <a:rPr lang="en" sz="1100">
                <a:latin typeface="Inter"/>
                <a:ea typeface="Inter"/>
                <a:cs typeface="Inter"/>
                <a:sym typeface="Inter"/>
              </a:rPr>
              <a:t>The smart contract functions are invoked through the generated frontend bindings</a:t>
            </a:r>
            <a:br>
              <a:rPr lang="en" sz="1100">
                <a:latin typeface="Inter"/>
                <a:ea typeface="Inter"/>
                <a:cs typeface="Inter"/>
                <a:sym typeface="Inter"/>
              </a:rPr>
            </a:br>
            <a:endParaRPr sz="1100">
              <a:latin typeface="Inter"/>
              <a:ea typeface="Inter"/>
              <a:cs typeface="Inter"/>
              <a:sym typeface="Inter"/>
            </a:endParaRPr>
          </a:p>
          <a:p>
            <a:pPr indent="-298450" lvl="0" marL="457200" rtl="0" algn="l">
              <a:lnSpc>
                <a:spcPct val="115000"/>
              </a:lnSpc>
              <a:spcBef>
                <a:spcPts val="0"/>
              </a:spcBef>
              <a:spcAft>
                <a:spcPts val="0"/>
              </a:spcAft>
              <a:buSzPts val="1100"/>
              <a:buFont typeface="Inter"/>
              <a:buChar char="●"/>
            </a:pPr>
            <a:r>
              <a:rPr lang="en" sz="1100">
                <a:latin typeface="Inter"/>
                <a:ea typeface="Inter"/>
                <a:cs typeface="Inter"/>
                <a:sym typeface="Inter"/>
              </a:rPr>
              <a:t>The passkey-kit is imported and provides the passkey authentication functionality</a:t>
            </a:r>
            <a:endParaRPr sz="1100">
              <a:latin typeface="Inter"/>
              <a:ea typeface="Inter"/>
              <a:cs typeface="Inter"/>
              <a:sym typeface="Inter"/>
            </a:endParaRPr>
          </a:p>
          <a:p>
            <a:pPr indent="0" lvl="0" marL="0" rtl="0" algn="l">
              <a:lnSpc>
                <a:spcPct val="115000"/>
              </a:lnSpc>
              <a:spcBef>
                <a:spcPts val="0"/>
              </a:spcBef>
              <a:spcAft>
                <a:spcPts val="0"/>
              </a:spcAft>
              <a:buNone/>
            </a:pPr>
            <a:r>
              <a:t/>
            </a:r>
            <a:endParaRPr sz="1100">
              <a:latin typeface="Inter"/>
              <a:ea typeface="Inter"/>
              <a:cs typeface="Inter"/>
              <a:sym typeface="Inter"/>
            </a:endParaRPr>
          </a:p>
          <a:p>
            <a:pPr indent="0" lvl="0" marL="0" rtl="0" algn="l">
              <a:lnSpc>
                <a:spcPct val="115000"/>
              </a:lnSpc>
              <a:spcBef>
                <a:spcPts val="0"/>
              </a:spcBef>
              <a:spcAft>
                <a:spcPts val="0"/>
              </a:spcAft>
              <a:buNone/>
            </a:pPr>
            <a:r>
              <a:t/>
            </a:r>
            <a:endParaRPr sz="1100">
              <a:latin typeface="Inter"/>
              <a:ea typeface="Inter"/>
              <a:cs typeface="Inter"/>
              <a:sym typeface="Inter"/>
            </a:endParaRPr>
          </a:p>
          <a:p>
            <a:pPr indent="0" lvl="0" marL="0" rtl="0" algn="l">
              <a:lnSpc>
                <a:spcPct val="115000"/>
              </a:lnSpc>
              <a:spcBef>
                <a:spcPts val="0"/>
              </a:spcBef>
              <a:spcAft>
                <a:spcPts val="0"/>
              </a:spcAft>
              <a:buNone/>
            </a:pPr>
            <a:r>
              <a:rPr lang="en" sz="1100">
                <a:latin typeface="Inter"/>
                <a:ea typeface="Inter"/>
                <a:cs typeface="Inter"/>
                <a:sym typeface="Inter"/>
              </a:rPr>
              <a:t>Most of the frontend is not different from a Web2 frontend, so let’s dive into some of the Stellar integrations. </a:t>
            </a:r>
            <a:endParaRPr sz="1100">
              <a:latin typeface="Inter"/>
              <a:ea typeface="Inter"/>
              <a:cs typeface="Inter"/>
              <a:sym typeface="Inter"/>
            </a:endParaRPr>
          </a:p>
          <a:p>
            <a:pPr indent="0" lvl="0" marL="0" rtl="0" algn="l">
              <a:lnSpc>
                <a:spcPct val="115000"/>
              </a:lnSpc>
              <a:spcBef>
                <a:spcPts val="0"/>
              </a:spcBef>
              <a:spcAft>
                <a:spcPts val="0"/>
              </a:spcAft>
              <a:buNone/>
            </a:pPr>
            <a:r>
              <a:t/>
            </a:r>
            <a:endParaRPr sz="1100">
              <a:latin typeface="Inter"/>
              <a:ea typeface="Inter"/>
              <a:cs typeface="Inter"/>
              <a:sym typeface="Inter"/>
            </a:endParaRPr>
          </a:p>
          <a:p>
            <a:pPr indent="0" lvl="0" marL="0" rtl="0" algn="l">
              <a:lnSpc>
                <a:spcPct val="150000"/>
              </a:lnSpc>
              <a:spcBef>
                <a:spcPts val="0"/>
              </a:spcBef>
              <a:spcAft>
                <a:spcPts val="0"/>
              </a:spcAft>
              <a:buNone/>
            </a:pPr>
            <a:r>
              <a:t/>
            </a:r>
            <a:endParaRPr sz="1100">
              <a:solidFill>
                <a:schemeClr val="dk1"/>
              </a:solidFill>
              <a:latin typeface="Inter"/>
              <a:ea typeface="Inter"/>
              <a:cs typeface="Inter"/>
              <a:sym typeface="Inter"/>
            </a:endParaRPr>
          </a:p>
          <a:p>
            <a:pPr indent="0" lvl="0" marL="0" rtl="0" algn="l">
              <a:lnSpc>
                <a:spcPct val="150000"/>
              </a:lnSpc>
              <a:spcBef>
                <a:spcPts val="1600"/>
              </a:spcBef>
              <a:spcAft>
                <a:spcPts val="1600"/>
              </a:spcAft>
              <a:buNone/>
            </a:pPr>
            <a:r>
              <a:t/>
            </a:r>
            <a:endParaRPr sz="1200">
              <a:solidFill>
                <a:schemeClr val="dk1"/>
              </a:solidFill>
              <a:latin typeface="Inter"/>
              <a:ea typeface="Inter"/>
              <a:cs typeface="Inter"/>
              <a:sym typeface="Inter"/>
            </a:endParaRPr>
          </a:p>
        </p:txBody>
      </p:sp>
      <p:sp>
        <p:nvSpPr>
          <p:cNvPr id="939" name="Google Shape;939;p92"/>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DAPP FRONTEND</a:t>
            </a:r>
            <a:endParaRPr/>
          </a:p>
        </p:txBody>
      </p:sp>
      <p:sp>
        <p:nvSpPr>
          <p:cNvPr id="940" name="Google Shape;940;p92"/>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941" name="Google Shape;941;p92"/>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942" name="Google Shape;942;p92"/>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pic>
        <p:nvPicPr>
          <p:cNvPr id="943" name="Google Shape;943;p92" title="Screenshot 2025-03-16 at 2.40.55 AM.png"/>
          <p:cNvPicPr preferRelativeResize="0"/>
          <p:nvPr/>
        </p:nvPicPr>
        <p:blipFill>
          <a:blip r:embed="rId3">
            <a:alphaModFix/>
          </a:blip>
          <a:stretch>
            <a:fillRect/>
          </a:stretch>
        </p:blipFill>
        <p:spPr>
          <a:xfrm>
            <a:off x="4467775" y="1163263"/>
            <a:ext cx="4503649" cy="2816973"/>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 name="Shape 947"/>
        <p:cNvGrpSpPr/>
        <p:nvPr/>
      </p:nvGrpSpPr>
      <p:grpSpPr>
        <a:xfrm>
          <a:off x="0" y="0"/>
          <a:ext cx="0" cy="0"/>
          <a:chOff x="0" y="0"/>
          <a:chExt cx="0" cy="0"/>
        </a:xfrm>
      </p:grpSpPr>
      <p:sp>
        <p:nvSpPr>
          <p:cNvPr id="948" name="Google Shape;948;p93"/>
          <p:cNvSpPr/>
          <p:nvPr/>
        </p:nvSpPr>
        <p:spPr>
          <a:xfrm>
            <a:off x="2188500" y="1556950"/>
            <a:ext cx="6500100" cy="28887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949" name="Google Shape;949;p93"/>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DAPP FRONTEND - READ MESSAGES</a:t>
            </a:r>
            <a:endParaRPr/>
          </a:p>
        </p:txBody>
      </p:sp>
      <p:sp>
        <p:nvSpPr>
          <p:cNvPr id="950" name="Google Shape;950;p93"/>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951" name="Google Shape;951;p93"/>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952" name="Google Shape;952;p93"/>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953" name="Google Shape;953;p93"/>
          <p:cNvSpPr txBox="1"/>
          <p:nvPr/>
        </p:nvSpPr>
        <p:spPr>
          <a:xfrm>
            <a:off x="464350" y="1156750"/>
            <a:ext cx="3000000" cy="4002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1600"/>
              </a:spcAft>
              <a:buNone/>
            </a:pPr>
            <a:r>
              <a:rPr lang="en">
                <a:solidFill>
                  <a:schemeClr val="dk1"/>
                </a:solidFill>
                <a:latin typeface="Lora"/>
                <a:ea typeface="Lora"/>
                <a:cs typeface="Lora"/>
                <a:sym typeface="Lora"/>
              </a:rPr>
              <a:t>How it works</a:t>
            </a:r>
            <a:endParaRPr>
              <a:solidFill>
                <a:schemeClr val="dk1"/>
              </a:solidFill>
              <a:latin typeface="Lora"/>
              <a:ea typeface="Lora"/>
              <a:cs typeface="Lora"/>
              <a:sym typeface="Lora"/>
            </a:endParaRPr>
          </a:p>
        </p:txBody>
      </p:sp>
      <p:sp>
        <p:nvSpPr>
          <p:cNvPr id="954" name="Google Shape;954;p93"/>
          <p:cNvSpPr/>
          <p:nvPr/>
        </p:nvSpPr>
        <p:spPr>
          <a:xfrm>
            <a:off x="2407925" y="2489175"/>
            <a:ext cx="3451500" cy="1785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955" name="Google Shape;955;p93"/>
          <p:cNvSpPr/>
          <p:nvPr/>
        </p:nvSpPr>
        <p:spPr>
          <a:xfrm>
            <a:off x="2564987" y="3195125"/>
            <a:ext cx="2529900" cy="8775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GuestbookMessage.svelte</a:t>
            </a:r>
            <a:endParaRPr>
              <a:latin typeface="Lora"/>
              <a:ea typeface="Lora"/>
              <a:cs typeface="Lora"/>
              <a:sym typeface="Lora"/>
            </a:endParaRPr>
          </a:p>
        </p:txBody>
      </p:sp>
      <p:sp>
        <p:nvSpPr>
          <p:cNvPr id="956" name="Google Shape;956;p93"/>
          <p:cNvSpPr/>
          <p:nvPr/>
        </p:nvSpPr>
        <p:spPr>
          <a:xfrm>
            <a:off x="457200" y="2508063"/>
            <a:ext cx="254400" cy="2463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957" name="Google Shape;957;p93"/>
          <p:cNvSpPr txBox="1"/>
          <p:nvPr/>
        </p:nvSpPr>
        <p:spPr>
          <a:xfrm>
            <a:off x="711600" y="2415663"/>
            <a:ext cx="136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Lora"/>
                <a:ea typeface="Lora"/>
                <a:cs typeface="Lora"/>
                <a:sym typeface="Lora"/>
              </a:rPr>
              <a:t>Page (Markup)</a:t>
            </a:r>
            <a:endParaRPr>
              <a:solidFill>
                <a:schemeClr val="dk1"/>
              </a:solidFill>
              <a:latin typeface="Lora"/>
              <a:ea typeface="Lora"/>
              <a:cs typeface="Lora"/>
              <a:sym typeface="Lora"/>
            </a:endParaRPr>
          </a:p>
        </p:txBody>
      </p:sp>
      <p:sp>
        <p:nvSpPr>
          <p:cNvPr id="958" name="Google Shape;958;p93"/>
          <p:cNvSpPr/>
          <p:nvPr/>
        </p:nvSpPr>
        <p:spPr>
          <a:xfrm>
            <a:off x="457200" y="2916613"/>
            <a:ext cx="254400" cy="2463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959" name="Google Shape;959;p93"/>
          <p:cNvSpPr txBox="1"/>
          <p:nvPr/>
        </p:nvSpPr>
        <p:spPr>
          <a:xfrm>
            <a:off x="711600" y="2839663"/>
            <a:ext cx="136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Lora"/>
                <a:ea typeface="Lora"/>
                <a:cs typeface="Lora"/>
                <a:sym typeface="Lora"/>
              </a:rPr>
              <a:t>Component</a:t>
            </a:r>
            <a:endParaRPr>
              <a:solidFill>
                <a:schemeClr val="dk1"/>
              </a:solidFill>
              <a:latin typeface="Lora"/>
              <a:ea typeface="Lora"/>
              <a:cs typeface="Lora"/>
              <a:sym typeface="Lora"/>
            </a:endParaRPr>
          </a:p>
        </p:txBody>
      </p:sp>
      <p:sp>
        <p:nvSpPr>
          <p:cNvPr id="960" name="Google Shape;960;p93"/>
          <p:cNvSpPr/>
          <p:nvPr/>
        </p:nvSpPr>
        <p:spPr>
          <a:xfrm>
            <a:off x="457200" y="3263663"/>
            <a:ext cx="254400" cy="2463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961" name="Google Shape;961;p93"/>
          <p:cNvSpPr txBox="1"/>
          <p:nvPr/>
        </p:nvSpPr>
        <p:spPr>
          <a:xfrm>
            <a:off x="711600" y="3186713"/>
            <a:ext cx="136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Lora"/>
                <a:ea typeface="Lora"/>
                <a:cs typeface="Lora"/>
                <a:sym typeface="Lora"/>
              </a:rPr>
              <a:t>Server</a:t>
            </a:r>
            <a:endParaRPr>
              <a:solidFill>
                <a:schemeClr val="dk1"/>
              </a:solidFill>
              <a:latin typeface="Lora"/>
              <a:ea typeface="Lora"/>
              <a:cs typeface="Lora"/>
              <a:sym typeface="Lora"/>
            </a:endParaRPr>
          </a:p>
        </p:txBody>
      </p:sp>
      <p:sp>
        <p:nvSpPr>
          <p:cNvPr id="962" name="Google Shape;962;p93"/>
          <p:cNvSpPr/>
          <p:nvPr/>
        </p:nvSpPr>
        <p:spPr>
          <a:xfrm>
            <a:off x="6358527" y="3195125"/>
            <a:ext cx="2150400" cy="8775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Lora"/>
                <a:ea typeface="Lora"/>
                <a:cs typeface="Lora"/>
                <a:sym typeface="Lora"/>
              </a:rPr>
              <a:t>getLedgerEntries.ts</a:t>
            </a:r>
            <a:endParaRPr>
              <a:solidFill>
                <a:schemeClr val="lt1"/>
              </a:solidFill>
              <a:latin typeface="Lora"/>
              <a:ea typeface="Lora"/>
              <a:cs typeface="Lora"/>
              <a:sym typeface="Lora"/>
            </a:endParaRPr>
          </a:p>
        </p:txBody>
      </p:sp>
      <p:sp>
        <p:nvSpPr>
          <p:cNvPr id="963" name="Google Shape;963;p93"/>
          <p:cNvSpPr txBox="1"/>
          <p:nvPr/>
        </p:nvSpPr>
        <p:spPr>
          <a:xfrm>
            <a:off x="2481900" y="2635400"/>
            <a:ext cx="136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ra"/>
                <a:ea typeface="Lora"/>
                <a:cs typeface="Lora"/>
                <a:sym typeface="Lora"/>
              </a:rPr>
              <a:t>+page.svelte</a:t>
            </a:r>
            <a:endParaRPr>
              <a:solidFill>
                <a:schemeClr val="dk1"/>
              </a:solidFill>
              <a:latin typeface="Lora"/>
              <a:ea typeface="Lora"/>
              <a:cs typeface="Lora"/>
              <a:sym typeface="Lora"/>
            </a:endParaRPr>
          </a:p>
        </p:txBody>
      </p:sp>
      <p:cxnSp>
        <p:nvCxnSpPr>
          <p:cNvPr id="964" name="Google Shape;964;p93"/>
          <p:cNvCxnSpPr>
            <a:endCxn id="962" idx="1"/>
          </p:cNvCxnSpPr>
          <p:nvPr/>
        </p:nvCxnSpPr>
        <p:spPr>
          <a:xfrm>
            <a:off x="5879727" y="3630875"/>
            <a:ext cx="478800" cy="3000"/>
          </a:xfrm>
          <a:prstGeom prst="straightConnector1">
            <a:avLst/>
          </a:prstGeom>
          <a:noFill/>
          <a:ln cap="flat" cmpd="sng" w="28575">
            <a:solidFill>
              <a:schemeClr val="dk1"/>
            </a:solidFill>
            <a:prstDash val="solid"/>
            <a:round/>
            <a:headEnd len="med" w="med" type="triangle"/>
            <a:tailEnd len="med" w="med" type="triangle"/>
          </a:ln>
        </p:spPr>
      </p:cxnSp>
      <p:sp>
        <p:nvSpPr>
          <p:cNvPr id="965" name="Google Shape;965;p93"/>
          <p:cNvSpPr/>
          <p:nvPr/>
        </p:nvSpPr>
        <p:spPr>
          <a:xfrm>
            <a:off x="6752875" y="1715175"/>
            <a:ext cx="1361700" cy="877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ora"/>
                <a:ea typeface="Lora"/>
                <a:cs typeface="Lora"/>
                <a:sym typeface="Lora"/>
              </a:rPr>
              <a:t>Frontend Bindings + Passkey Kit</a:t>
            </a:r>
            <a:endParaRPr>
              <a:solidFill>
                <a:schemeClr val="dk1"/>
              </a:solidFill>
              <a:latin typeface="Lora"/>
              <a:ea typeface="Lora"/>
              <a:cs typeface="Lora"/>
              <a:sym typeface="Lora"/>
            </a:endParaRPr>
          </a:p>
        </p:txBody>
      </p:sp>
      <p:cxnSp>
        <p:nvCxnSpPr>
          <p:cNvPr id="966" name="Google Shape;966;p93"/>
          <p:cNvCxnSpPr>
            <a:stCxn id="962" idx="0"/>
            <a:endCxn id="965" idx="2"/>
          </p:cNvCxnSpPr>
          <p:nvPr/>
        </p:nvCxnSpPr>
        <p:spPr>
          <a:xfrm rot="10800000">
            <a:off x="7433727" y="2592725"/>
            <a:ext cx="0" cy="602400"/>
          </a:xfrm>
          <a:prstGeom prst="straightConnector1">
            <a:avLst/>
          </a:prstGeom>
          <a:noFill/>
          <a:ln cap="flat" cmpd="sng" w="28575">
            <a:solidFill>
              <a:schemeClr val="dk1"/>
            </a:solidFill>
            <a:prstDash val="solid"/>
            <a:round/>
            <a:headEnd len="med" w="med" type="triangle"/>
            <a:tailEnd len="med" w="med" type="triangle"/>
          </a:ln>
        </p:spPr>
      </p:cxnSp>
      <p:sp>
        <p:nvSpPr>
          <p:cNvPr id="967" name="Google Shape;967;p93"/>
          <p:cNvSpPr txBox="1"/>
          <p:nvPr/>
        </p:nvSpPr>
        <p:spPr>
          <a:xfrm>
            <a:off x="2407925" y="1715163"/>
            <a:ext cx="268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ora"/>
                <a:ea typeface="Lora"/>
                <a:cs typeface="Lora"/>
                <a:sym typeface="Lora"/>
              </a:rPr>
              <a:t>Frontend Dapp</a:t>
            </a:r>
            <a:endParaRPr>
              <a:solidFill>
                <a:schemeClr val="dk1"/>
              </a:solidFill>
              <a:latin typeface="Lora"/>
              <a:ea typeface="Lora"/>
              <a:cs typeface="Lora"/>
              <a:sym typeface="Lora"/>
            </a:endParaRPr>
          </a:p>
        </p:txBody>
      </p:sp>
      <p:cxnSp>
        <p:nvCxnSpPr>
          <p:cNvPr id="968" name="Google Shape;968;p93"/>
          <p:cNvCxnSpPr>
            <a:stCxn id="965" idx="1"/>
            <a:endCxn id="955" idx="0"/>
          </p:cNvCxnSpPr>
          <p:nvPr/>
        </p:nvCxnSpPr>
        <p:spPr>
          <a:xfrm flipH="1">
            <a:off x="3829975" y="2153925"/>
            <a:ext cx="2922900" cy="1041300"/>
          </a:xfrm>
          <a:prstGeom prst="bentConnector2">
            <a:avLst/>
          </a:prstGeom>
          <a:noFill/>
          <a:ln cap="flat" cmpd="sng" w="28575">
            <a:solidFill>
              <a:schemeClr val="dk1"/>
            </a:solidFill>
            <a:prstDash val="solid"/>
            <a:round/>
            <a:headEnd len="med" w="med" type="triangle"/>
            <a:tailEnd len="med" w="med" type="triangle"/>
          </a:ln>
        </p:spPr>
      </p:cxnSp>
      <p:sp>
        <p:nvSpPr>
          <p:cNvPr id="969" name="Google Shape;969;p93"/>
          <p:cNvSpPr/>
          <p:nvPr/>
        </p:nvSpPr>
        <p:spPr>
          <a:xfrm rot="-5400580">
            <a:off x="4667120" y="3068625"/>
            <a:ext cx="1776900" cy="6261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Lora"/>
                <a:ea typeface="Lora"/>
                <a:cs typeface="Lora"/>
                <a:sym typeface="Lora"/>
              </a:rPr>
              <a:t>+page.server.ts</a:t>
            </a:r>
            <a:endParaRPr>
              <a:solidFill>
                <a:schemeClr val="lt1"/>
              </a:solidFill>
              <a:latin typeface="Lora"/>
              <a:ea typeface="Lora"/>
              <a:cs typeface="Lora"/>
              <a:sym typeface="Lor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 name="Shape 973"/>
        <p:cNvGrpSpPr/>
        <p:nvPr/>
      </p:nvGrpSpPr>
      <p:grpSpPr>
        <a:xfrm>
          <a:off x="0" y="0"/>
          <a:ext cx="0" cy="0"/>
          <a:chOff x="0" y="0"/>
          <a:chExt cx="0" cy="0"/>
        </a:xfrm>
      </p:grpSpPr>
      <p:sp>
        <p:nvSpPr>
          <p:cNvPr id="974" name="Google Shape;974;p94"/>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975" name="Google Shape;975;p94"/>
          <p:cNvSpPr txBox="1"/>
          <p:nvPr>
            <p:ph type="title"/>
          </p:nvPr>
        </p:nvSpPr>
        <p:spPr>
          <a:xfrm>
            <a:off x="457200" y="445025"/>
            <a:ext cx="8229600" cy="861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DAPP FRONTEND - READ MSG - </a:t>
            </a:r>
            <a:endParaRPr/>
          </a:p>
          <a:p>
            <a:pPr indent="0" lvl="0" marL="0" rtl="0" algn="l">
              <a:spcBef>
                <a:spcPts val="0"/>
              </a:spcBef>
              <a:spcAft>
                <a:spcPts val="0"/>
              </a:spcAft>
              <a:buNone/>
            </a:pPr>
            <a:r>
              <a:rPr lang="en"/>
              <a:t>GET LEDGER ENTRIES</a:t>
            </a:r>
            <a:endParaRPr/>
          </a:p>
        </p:txBody>
      </p:sp>
      <p:sp>
        <p:nvSpPr>
          <p:cNvPr id="976" name="Google Shape;976;p94"/>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977" name="Google Shape;977;p94"/>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978" name="Google Shape;978;p94"/>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979" name="Google Shape;979;p94"/>
          <p:cNvSpPr txBox="1"/>
          <p:nvPr/>
        </p:nvSpPr>
        <p:spPr>
          <a:xfrm>
            <a:off x="464350" y="1417800"/>
            <a:ext cx="4013400" cy="33606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getWelcomeMessage</a:t>
            </a:r>
            <a:r>
              <a:rPr b="1" lang="en" sz="1600">
                <a:solidFill>
                  <a:schemeClr val="dk1"/>
                </a:solidFill>
                <a:latin typeface="Courier New"/>
                <a:ea typeface="Courier New"/>
                <a:cs typeface="Courier New"/>
                <a:sym typeface="Courier New"/>
              </a:rPr>
              <a:t>:</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welcome message is the first message stored by the admin when the contract was deployed from the ledger. The function uses RPC to get the message with </a:t>
            </a:r>
            <a:r>
              <a:rPr lang="en" sz="1100">
                <a:solidFill>
                  <a:schemeClr val="dk1"/>
                </a:solidFill>
                <a:latin typeface="Courier New"/>
                <a:ea typeface="Courier New"/>
                <a:cs typeface="Courier New"/>
                <a:sym typeface="Courier New"/>
              </a:rPr>
              <a:t>getLedgerEntries. </a:t>
            </a:r>
            <a:endParaRPr sz="1100">
              <a:solidFill>
                <a:schemeClr val="dk1"/>
              </a:solidFill>
              <a:latin typeface="Courier New"/>
              <a:ea typeface="Courier New"/>
              <a:cs typeface="Courier New"/>
              <a:sym typeface="Courier New"/>
            </a:endParaRPr>
          </a:p>
          <a:p>
            <a:pPr indent="0" lvl="0" marL="0" rtl="0" algn="l">
              <a:lnSpc>
                <a:spcPct val="100000"/>
              </a:lnSpc>
              <a:spcBef>
                <a:spcPts val="1600"/>
              </a:spcBef>
              <a:spcAft>
                <a:spcPts val="0"/>
              </a:spcAft>
              <a:buNone/>
            </a:pPr>
            <a:r>
              <a:rPr lang="en" sz="1600">
                <a:solidFill>
                  <a:schemeClr val="dk1"/>
                </a:solidFill>
                <a:latin typeface="Courier New"/>
                <a:ea typeface="Courier New"/>
                <a:cs typeface="Courier New"/>
                <a:sym typeface="Courier New"/>
              </a:rPr>
              <a:t>getAllMessages:</a:t>
            </a:r>
            <a:endParaRPr sz="1600">
              <a:solidFill>
                <a:schemeClr val="dk1"/>
              </a:solidFill>
              <a:latin typeface="Courier New"/>
              <a:ea typeface="Courier New"/>
              <a:cs typeface="Courier New"/>
              <a:sym typeface="Courier New"/>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This function will get all messages after the first message. It uses a function called </a:t>
            </a:r>
            <a:r>
              <a:rPr lang="en" sz="1100">
                <a:solidFill>
                  <a:schemeClr val="dk1"/>
                </a:solidFill>
                <a:latin typeface="Courier New"/>
                <a:ea typeface="Courier New"/>
                <a:cs typeface="Courier New"/>
                <a:sym typeface="Courier New"/>
              </a:rPr>
              <a:t>getMessageCount</a:t>
            </a:r>
            <a:r>
              <a:rPr lang="en" sz="1100">
                <a:solidFill>
                  <a:schemeClr val="dk1"/>
                </a:solidFill>
                <a:latin typeface="Inter"/>
                <a:ea typeface="Inter"/>
                <a:cs typeface="Inter"/>
                <a:sym typeface="Inter"/>
              </a:rPr>
              <a:t> to get the total number of messages stored, and then iterates over the message count to populate an array of ledger keys representing the messages. Finally, the messages are retrieved from the ledger, using </a:t>
            </a:r>
            <a:r>
              <a:rPr lang="en" sz="1100">
                <a:solidFill>
                  <a:schemeClr val="dk1"/>
                </a:solidFill>
                <a:latin typeface="Courier New"/>
                <a:ea typeface="Courier New"/>
                <a:cs typeface="Courier New"/>
                <a:sym typeface="Courier New"/>
              </a:rPr>
              <a:t>getLedgerEntries.</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lang="en" sz="1100" u="sng">
                <a:solidFill>
                  <a:schemeClr val="hlink"/>
                </a:solidFill>
                <a:latin typeface="Inter"/>
                <a:ea typeface="Inter"/>
                <a:cs typeface="Inter"/>
                <a:sym typeface="Inter"/>
                <a:hlinkClick r:id="rId3"/>
              </a:rPr>
              <a:t>Source Code</a:t>
            </a:r>
            <a:endParaRPr sz="1100">
              <a:solidFill>
                <a:schemeClr val="dk1"/>
              </a:solidFill>
              <a:latin typeface="Inter"/>
              <a:ea typeface="Inter"/>
              <a:cs typeface="Inter"/>
              <a:sym typeface="Inter"/>
            </a:endParaRPr>
          </a:p>
        </p:txBody>
      </p:sp>
      <p:sp>
        <p:nvSpPr>
          <p:cNvPr id="980" name="Google Shape;980;p94"/>
          <p:cNvSpPr txBox="1"/>
          <p:nvPr/>
        </p:nvSpPr>
        <p:spPr>
          <a:xfrm>
            <a:off x="4669500" y="335850"/>
            <a:ext cx="4474500" cy="42021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900">
                <a:solidFill>
                  <a:srgbClr val="C586C0"/>
                </a:solidFill>
                <a:highlight>
                  <a:schemeClr val="dk1"/>
                </a:highlight>
                <a:latin typeface="Courier New"/>
                <a:ea typeface="Courier New"/>
                <a:cs typeface="Courier New"/>
                <a:sym typeface="Courier New"/>
              </a:rPr>
              <a:t>import</a:t>
            </a:r>
            <a:r>
              <a:rPr lang="en" sz="900">
                <a:solidFill>
                  <a:srgbClr val="CCCCCC"/>
                </a:solidFill>
                <a:highlight>
                  <a:schemeClr val="dk1"/>
                </a:highlight>
                <a:latin typeface="Courier New"/>
                <a:ea typeface="Courier New"/>
                <a:cs typeface="Courier New"/>
                <a:sym typeface="Courier New"/>
              </a:rPr>
              <a:t> { </a:t>
            </a:r>
            <a:r>
              <a:rPr lang="en" sz="900">
                <a:solidFill>
                  <a:srgbClr val="9CDCFE"/>
                </a:solidFill>
                <a:highlight>
                  <a:schemeClr val="dk1"/>
                </a:highlight>
                <a:latin typeface="Courier New"/>
                <a:ea typeface="Courier New"/>
                <a:cs typeface="Courier New"/>
                <a:sym typeface="Courier New"/>
              </a:rPr>
              <a:t>rpc</a:t>
            </a:r>
            <a:r>
              <a:rPr lang="en" sz="900">
                <a:solidFill>
                  <a:srgbClr val="CCCCCC"/>
                </a:solidFill>
                <a:highlight>
                  <a:schemeClr val="dk1"/>
                </a:highlight>
                <a:latin typeface="Courier New"/>
                <a:ea typeface="Courier New"/>
                <a:cs typeface="Courier New"/>
                <a:sym typeface="Courier New"/>
              </a:rPr>
              <a:t> } </a:t>
            </a:r>
            <a:r>
              <a:rPr lang="en" sz="900">
                <a:solidFill>
                  <a:srgbClr val="C586C0"/>
                </a:solidFill>
                <a:highlight>
                  <a:schemeClr val="dk1"/>
                </a:highlight>
                <a:latin typeface="Courier New"/>
                <a:ea typeface="Courier New"/>
                <a:cs typeface="Courier New"/>
                <a:sym typeface="Courier New"/>
              </a:rPr>
              <a:t>from</a:t>
            </a:r>
            <a:r>
              <a:rPr lang="en" sz="900">
                <a:solidFill>
                  <a:srgbClr val="CCCCCC"/>
                </a:solidFill>
                <a:highlight>
                  <a:schemeClr val="dk1"/>
                </a:highlight>
                <a:latin typeface="Courier New"/>
                <a:ea typeface="Courier New"/>
                <a:cs typeface="Courier New"/>
                <a:sym typeface="Courier New"/>
              </a:rPr>
              <a:t> </a:t>
            </a:r>
            <a:r>
              <a:rPr lang="en" sz="900">
                <a:solidFill>
                  <a:srgbClr val="CE9178"/>
                </a:solidFill>
                <a:highlight>
                  <a:schemeClr val="dk1"/>
                </a:highlight>
                <a:latin typeface="Courier New"/>
                <a:ea typeface="Courier New"/>
                <a:cs typeface="Courier New"/>
                <a:sym typeface="Courier New"/>
              </a:rPr>
              <a:t>'$lib/passkeyClient'</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586C0"/>
                </a:solidFill>
                <a:highlight>
                  <a:schemeClr val="dk1"/>
                </a:highlight>
                <a:latin typeface="Courier New"/>
                <a:ea typeface="Courier New"/>
                <a:cs typeface="Courier New"/>
                <a:sym typeface="Courier New"/>
              </a:rPr>
              <a:t>import</a:t>
            </a:r>
            <a:r>
              <a:rPr lang="en" sz="900">
                <a:solidFill>
                  <a:srgbClr val="CCCCCC"/>
                </a:solidFill>
                <a:highlight>
                  <a:schemeClr val="dk1"/>
                </a:highlight>
                <a:latin typeface="Courier New"/>
                <a:ea typeface="Courier New"/>
                <a:cs typeface="Courier New"/>
                <a:sym typeface="Courier New"/>
              </a:rPr>
              <a:t> { </a:t>
            </a:r>
            <a:r>
              <a:rPr lang="en" sz="900">
                <a:solidFill>
                  <a:srgbClr val="9CDCFE"/>
                </a:solidFill>
                <a:highlight>
                  <a:schemeClr val="dk1"/>
                </a:highlight>
                <a:latin typeface="Courier New"/>
                <a:ea typeface="Courier New"/>
                <a:cs typeface="Courier New"/>
                <a:sym typeface="Courier New"/>
              </a:rPr>
              <a:t>Address</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networks</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Contract</a:t>
            </a: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type</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xdr</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scValToNative</a:t>
            </a:r>
            <a:r>
              <a:rPr lang="en" sz="900">
                <a:solidFill>
                  <a:srgbClr val="CCCCCC"/>
                </a:solidFill>
                <a:highlight>
                  <a:schemeClr val="dk1"/>
                </a:highlight>
                <a:latin typeface="Courier New"/>
                <a:ea typeface="Courier New"/>
                <a:cs typeface="Courier New"/>
                <a:sym typeface="Courier New"/>
              </a:rPr>
              <a:t> } </a:t>
            </a:r>
            <a:r>
              <a:rPr lang="en" sz="900">
                <a:solidFill>
                  <a:srgbClr val="C586C0"/>
                </a:solidFill>
                <a:highlight>
                  <a:schemeClr val="dk1"/>
                </a:highlight>
                <a:latin typeface="Courier New"/>
                <a:ea typeface="Courier New"/>
                <a:cs typeface="Courier New"/>
                <a:sym typeface="Courier New"/>
              </a:rPr>
              <a:t>from</a:t>
            </a:r>
            <a:r>
              <a:rPr lang="en" sz="900">
                <a:solidFill>
                  <a:srgbClr val="CCCCCC"/>
                </a:solidFill>
                <a:highlight>
                  <a:schemeClr val="dk1"/>
                </a:highlight>
                <a:latin typeface="Courier New"/>
                <a:ea typeface="Courier New"/>
                <a:cs typeface="Courier New"/>
                <a:sym typeface="Courier New"/>
              </a:rPr>
              <a:t> </a:t>
            </a:r>
            <a:r>
              <a:rPr lang="en" sz="900">
                <a:solidFill>
                  <a:srgbClr val="CE9178"/>
                </a:solidFill>
                <a:highlight>
                  <a:schemeClr val="dk1"/>
                </a:highlight>
                <a:latin typeface="Courier New"/>
                <a:ea typeface="Courier New"/>
                <a:cs typeface="Courier New"/>
                <a:sym typeface="Courier New"/>
              </a:rPr>
              <a:t>'ye_olde_guestbook'</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586C0"/>
                </a:solidFill>
                <a:highlight>
                  <a:schemeClr val="dk1"/>
                </a:highlight>
                <a:latin typeface="Courier New"/>
                <a:ea typeface="Courier New"/>
                <a:cs typeface="Courier New"/>
                <a:sym typeface="Courier New"/>
              </a:rPr>
              <a:t>export</a:t>
            </a: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async</a:t>
            </a: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function</a:t>
            </a:r>
            <a:r>
              <a:rPr lang="en" sz="900">
                <a:solidFill>
                  <a:srgbClr val="CCCCCC"/>
                </a:solidFill>
                <a:highlight>
                  <a:schemeClr val="dk1"/>
                </a:highlight>
                <a:latin typeface="Courier New"/>
                <a:ea typeface="Courier New"/>
                <a:cs typeface="Courier New"/>
                <a:sym typeface="Courier New"/>
              </a:rPr>
              <a:t> </a:t>
            </a:r>
            <a:r>
              <a:rPr lang="en" sz="900">
                <a:solidFill>
                  <a:srgbClr val="DCDCAA"/>
                </a:solidFill>
                <a:highlight>
                  <a:schemeClr val="dk1"/>
                </a:highlight>
                <a:latin typeface="Courier New"/>
                <a:ea typeface="Courier New"/>
                <a:cs typeface="Courier New"/>
                <a:sym typeface="Courier New"/>
              </a:rPr>
              <a:t>getWelcomeMessage</a:t>
            </a:r>
            <a:r>
              <a:rPr lang="en" sz="900">
                <a:solidFill>
                  <a:srgbClr val="CCCCCC"/>
                </a:solidFill>
                <a:highlight>
                  <a:schemeClr val="dk1"/>
                </a:highlight>
                <a:latin typeface="Courier New"/>
                <a:ea typeface="Courier New"/>
                <a:cs typeface="Courier New"/>
                <a:sym typeface="Courier New"/>
              </a:rPr>
              <a:t>()</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4EC9B0"/>
                </a:solidFill>
                <a:highlight>
                  <a:schemeClr val="dk1"/>
                </a:highlight>
                <a:latin typeface="Courier New"/>
                <a:ea typeface="Courier New"/>
                <a:cs typeface="Courier New"/>
                <a:sym typeface="Courier New"/>
              </a:rPr>
              <a:t>Promise</a:t>
            </a:r>
            <a:r>
              <a:rPr lang="en" sz="900">
                <a:solidFill>
                  <a:srgbClr val="CCCCCC"/>
                </a:solidFill>
                <a:highlight>
                  <a:schemeClr val="dk1"/>
                </a:highlight>
                <a:latin typeface="Courier New"/>
                <a:ea typeface="Courier New"/>
                <a:cs typeface="Courier New"/>
                <a:sym typeface="Courier New"/>
              </a:rPr>
              <a:t>&lt;</a:t>
            </a:r>
            <a:r>
              <a:rPr lang="en" sz="900">
                <a:solidFill>
                  <a:srgbClr val="4EC9B0"/>
                </a:solidFill>
                <a:highlight>
                  <a:schemeClr val="dk1"/>
                </a:highlight>
                <a:latin typeface="Courier New"/>
                <a:ea typeface="Courier New"/>
                <a:cs typeface="Courier New"/>
                <a:sym typeface="Courier New"/>
              </a:rPr>
              <a:t>Message</a:t>
            </a:r>
            <a:r>
              <a:rPr lang="en" sz="900">
                <a:solidFill>
                  <a:srgbClr val="CCCCCC"/>
                </a:solidFill>
                <a:highlight>
                  <a:schemeClr val="dk1"/>
                </a:highlight>
                <a:latin typeface="Courier New"/>
                <a:ea typeface="Courier New"/>
                <a:cs typeface="Courier New"/>
                <a:sym typeface="Courier New"/>
              </a:rPr>
              <a:t>&gt;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const</a:t>
            </a:r>
            <a:r>
              <a:rPr lang="en" sz="900">
                <a:solidFill>
                  <a:srgbClr val="CCCCCC"/>
                </a:solidFill>
                <a:highlight>
                  <a:schemeClr val="dk1"/>
                </a:highlight>
                <a:latin typeface="Courier New"/>
                <a:ea typeface="Courier New"/>
                <a:cs typeface="Courier New"/>
                <a:sym typeface="Courier New"/>
              </a:rPr>
              <a:t> </a:t>
            </a:r>
            <a:r>
              <a:rPr lang="en" sz="900">
                <a:solidFill>
                  <a:srgbClr val="4FC1FF"/>
                </a:solidFill>
                <a:highlight>
                  <a:schemeClr val="dk1"/>
                </a:highlight>
                <a:latin typeface="Courier New"/>
                <a:ea typeface="Courier New"/>
                <a:cs typeface="Courier New"/>
                <a:sym typeface="Courier New"/>
              </a:rPr>
              <a:t>result</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await</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rpc</a:t>
            </a:r>
            <a:r>
              <a:rPr lang="en" sz="900">
                <a:solidFill>
                  <a:srgbClr val="CCCCCC"/>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getLedgerEntries</a:t>
            </a:r>
            <a:r>
              <a:rPr lang="en" sz="900">
                <a:solidFill>
                  <a:srgbClr val="CCCCCC"/>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buildMessageLedgerKey</a:t>
            </a:r>
            <a:r>
              <a:rPr lang="en" sz="900">
                <a:solidFill>
                  <a:srgbClr val="CCCCCC"/>
                </a:solidFill>
                <a:highlight>
                  <a:schemeClr val="dk1"/>
                </a:highlight>
                <a:latin typeface="Courier New"/>
                <a:ea typeface="Courier New"/>
                <a:cs typeface="Courier New"/>
                <a:sym typeface="Courier New"/>
              </a:rPr>
              <a:t>(</a:t>
            </a:r>
            <a:r>
              <a:rPr lang="en" sz="900">
                <a:solidFill>
                  <a:srgbClr val="B5CEA8"/>
                </a:solidFill>
                <a:highlight>
                  <a:schemeClr val="dk1"/>
                </a:highlight>
                <a:latin typeface="Courier New"/>
                <a:ea typeface="Courier New"/>
                <a:cs typeface="Courier New"/>
                <a:sym typeface="Courier New"/>
              </a:rPr>
              <a:t>1</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return</a:t>
            </a:r>
            <a:r>
              <a:rPr lang="en" sz="900">
                <a:solidFill>
                  <a:srgbClr val="CCCCCC"/>
                </a:solidFill>
                <a:highlight>
                  <a:schemeClr val="dk1"/>
                </a:highlight>
                <a:latin typeface="Courier New"/>
                <a:ea typeface="Courier New"/>
                <a:cs typeface="Courier New"/>
                <a:sym typeface="Courier New"/>
              </a:rPr>
              <a:t> </a:t>
            </a:r>
            <a:r>
              <a:rPr lang="en" sz="900">
                <a:solidFill>
                  <a:srgbClr val="DCDCAA"/>
                </a:solidFill>
                <a:highlight>
                  <a:schemeClr val="dk1"/>
                </a:highlight>
                <a:latin typeface="Courier New"/>
                <a:ea typeface="Courier New"/>
                <a:cs typeface="Courier New"/>
                <a:sym typeface="Courier New"/>
              </a:rPr>
              <a:t>scValToNative</a:t>
            </a:r>
            <a:r>
              <a:rPr lang="en" sz="900">
                <a:solidFill>
                  <a:srgbClr val="CCCCCC"/>
                </a:solidFill>
                <a:highlight>
                  <a:schemeClr val="dk1"/>
                </a:highlight>
                <a:latin typeface="Courier New"/>
                <a:ea typeface="Courier New"/>
                <a:cs typeface="Courier New"/>
                <a:sym typeface="Courier New"/>
              </a:rPr>
              <a:t>(</a:t>
            </a:r>
            <a:r>
              <a:rPr lang="en" sz="900">
                <a:solidFill>
                  <a:srgbClr val="4FC1FF"/>
                </a:solidFill>
                <a:highlight>
                  <a:schemeClr val="dk1"/>
                </a:highlight>
                <a:latin typeface="Courier New"/>
                <a:ea typeface="Courier New"/>
                <a:cs typeface="Courier New"/>
                <a:sym typeface="Courier New"/>
              </a:rPr>
              <a:t>result</a:t>
            </a:r>
            <a:r>
              <a:rPr lang="en" sz="900">
                <a:solidFill>
                  <a:srgbClr val="CCCCCC"/>
                </a:solidFill>
                <a:highlight>
                  <a:schemeClr val="dk1"/>
                </a:highlight>
                <a:latin typeface="Courier New"/>
                <a:ea typeface="Courier New"/>
                <a:cs typeface="Courier New"/>
                <a:sym typeface="Courier New"/>
              </a:rPr>
              <a:t>.</a:t>
            </a:r>
            <a:r>
              <a:rPr lang="en" sz="900">
                <a:solidFill>
                  <a:srgbClr val="9CDCFE"/>
                </a:solidFill>
                <a:highlight>
                  <a:schemeClr val="dk1"/>
                </a:highlight>
                <a:latin typeface="Courier New"/>
                <a:ea typeface="Courier New"/>
                <a:cs typeface="Courier New"/>
                <a:sym typeface="Courier New"/>
              </a:rPr>
              <a:t>entries</a:t>
            </a:r>
            <a:r>
              <a:rPr lang="en" sz="900">
                <a:solidFill>
                  <a:srgbClr val="CCCCCC"/>
                </a:solidFill>
                <a:highlight>
                  <a:schemeClr val="dk1"/>
                </a:highlight>
                <a:latin typeface="Courier New"/>
                <a:ea typeface="Courier New"/>
                <a:cs typeface="Courier New"/>
                <a:sym typeface="Courier New"/>
              </a:rPr>
              <a:t>[</a:t>
            </a:r>
            <a:r>
              <a:rPr lang="en" sz="900">
                <a:solidFill>
                  <a:srgbClr val="B5CEA8"/>
                </a:solidFill>
                <a:highlight>
                  <a:schemeClr val="dk1"/>
                </a:highlight>
                <a:latin typeface="Courier New"/>
                <a:ea typeface="Courier New"/>
                <a:cs typeface="Courier New"/>
                <a:sym typeface="Courier New"/>
              </a:rPr>
              <a:t>0</a:t>
            </a:r>
            <a:r>
              <a:rPr lang="en" sz="900">
                <a:solidFill>
                  <a:srgbClr val="CCCCCC"/>
                </a:solidFill>
                <a:highlight>
                  <a:schemeClr val="dk1"/>
                </a:highlight>
                <a:latin typeface="Courier New"/>
                <a:ea typeface="Courier New"/>
                <a:cs typeface="Courier New"/>
                <a:sym typeface="Courier New"/>
              </a:rPr>
              <a:t>].</a:t>
            </a:r>
            <a:r>
              <a:rPr lang="en" sz="900">
                <a:solidFill>
                  <a:srgbClr val="9CDCFE"/>
                </a:solidFill>
                <a:highlight>
                  <a:schemeClr val="dk1"/>
                </a:highlight>
                <a:latin typeface="Courier New"/>
                <a:ea typeface="Courier New"/>
                <a:cs typeface="Courier New"/>
                <a:sym typeface="Courier New"/>
              </a:rPr>
              <a:t>val</a:t>
            </a:r>
            <a:r>
              <a:rPr lang="en" sz="900">
                <a:solidFill>
                  <a:srgbClr val="CCCCCC"/>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contractData</a:t>
            </a:r>
            <a:r>
              <a:rPr lang="en" sz="900">
                <a:solidFill>
                  <a:srgbClr val="CCCCCC"/>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val</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586C0"/>
                </a:solidFill>
                <a:highlight>
                  <a:schemeClr val="dk1"/>
                </a:highlight>
                <a:latin typeface="Courier New"/>
                <a:ea typeface="Courier New"/>
                <a:cs typeface="Courier New"/>
                <a:sym typeface="Courier New"/>
              </a:rPr>
              <a:t>export</a:t>
            </a: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async</a:t>
            </a: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function</a:t>
            </a:r>
            <a:r>
              <a:rPr lang="en" sz="900">
                <a:solidFill>
                  <a:srgbClr val="CCCCCC"/>
                </a:solidFill>
                <a:highlight>
                  <a:schemeClr val="dk1"/>
                </a:highlight>
                <a:latin typeface="Courier New"/>
                <a:ea typeface="Courier New"/>
                <a:cs typeface="Courier New"/>
                <a:sym typeface="Courier New"/>
              </a:rPr>
              <a:t> </a:t>
            </a:r>
            <a:r>
              <a:rPr lang="en" sz="900">
                <a:solidFill>
                  <a:srgbClr val="DCDCAA"/>
                </a:solidFill>
                <a:highlight>
                  <a:schemeClr val="dk1"/>
                </a:highlight>
                <a:latin typeface="Courier New"/>
                <a:ea typeface="Courier New"/>
                <a:cs typeface="Courier New"/>
                <a:sym typeface="Courier New"/>
              </a:rPr>
              <a:t>getAllMessages</a:t>
            </a:r>
            <a:r>
              <a:rPr lang="en" sz="900">
                <a:solidFill>
                  <a:srgbClr val="CCCCCC"/>
                </a:solidFill>
                <a:highlight>
                  <a:schemeClr val="dk1"/>
                </a:highlight>
                <a:latin typeface="Courier New"/>
                <a:ea typeface="Courier New"/>
                <a:cs typeface="Courier New"/>
                <a:sym typeface="Courier New"/>
              </a:rPr>
              <a:t>()</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4EC9B0"/>
                </a:solidFill>
                <a:highlight>
                  <a:schemeClr val="dk1"/>
                </a:highlight>
                <a:latin typeface="Courier New"/>
                <a:ea typeface="Courier New"/>
                <a:cs typeface="Courier New"/>
                <a:sym typeface="Courier New"/>
              </a:rPr>
              <a:t>Promise</a:t>
            </a:r>
            <a:r>
              <a:rPr lang="en" sz="900">
                <a:solidFill>
                  <a:srgbClr val="CCCCCC"/>
                </a:solidFill>
                <a:highlight>
                  <a:schemeClr val="dk1"/>
                </a:highlight>
                <a:latin typeface="Courier New"/>
                <a:ea typeface="Courier New"/>
                <a:cs typeface="Courier New"/>
                <a:sym typeface="Courier New"/>
              </a:rPr>
              <a:t>&lt;</a:t>
            </a:r>
            <a:r>
              <a:rPr lang="en" sz="900">
                <a:solidFill>
                  <a:srgbClr val="4EC9B0"/>
                </a:solidFill>
                <a:highlight>
                  <a:schemeClr val="dk1"/>
                </a:highlight>
                <a:latin typeface="Courier New"/>
                <a:ea typeface="Courier New"/>
                <a:cs typeface="Courier New"/>
                <a:sym typeface="Courier New"/>
              </a:rPr>
              <a:t>Message</a:t>
            </a:r>
            <a:r>
              <a:rPr lang="en" sz="900">
                <a:solidFill>
                  <a:srgbClr val="CCCCCC"/>
                </a:solidFill>
                <a:highlight>
                  <a:schemeClr val="dk1"/>
                </a:highlight>
                <a:latin typeface="Courier New"/>
                <a:ea typeface="Courier New"/>
                <a:cs typeface="Courier New"/>
                <a:sym typeface="Courier New"/>
              </a:rPr>
              <a:t>[]&gt;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const</a:t>
            </a:r>
            <a:r>
              <a:rPr lang="en" sz="900">
                <a:solidFill>
                  <a:srgbClr val="CCCCCC"/>
                </a:solidFill>
                <a:highlight>
                  <a:schemeClr val="dk1"/>
                </a:highlight>
                <a:latin typeface="Courier New"/>
                <a:ea typeface="Courier New"/>
                <a:cs typeface="Courier New"/>
                <a:sym typeface="Courier New"/>
              </a:rPr>
              <a:t> </a:t>
            </a:r>
            <a:r>
              <a:rPr lang="en" sz="900">
                <a:solidFill>
                  <a:srgbClr val="4FC1FF"/>
                </a:solidFill>
                <a:highlight>
                  <a:schemeClr val="dk1"/>
                </a:highlight>
                <a:latin typeface="Courier New"/>
                <a:ea typeface="Courier New"/>
                <a:cs typeface="Courier New"/>
                <a:sym typeface="Courier New"/>
              </a:rPr>
              <a:t>totalCount</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await</a:t>
            </a:r>
            <a:r>
              <a:rPr lang="en" sz="900">
                <a:solidFill>
                  <a:srgbClr val="CCCCCC"/>
                </a:solidFill>
                <a:highlight>
                  <a:schemeClr val="dk1"/>
                </a:highlight>
                <a:latin typeface="Courier New"/>
                <a:ea typeface="Courier New"/>
                <a:cs typeface="Courier New"/>
                <a:sym typeface="Courier New"/>
              </a:rPr>
              <a:t> </a:t>
            </a:r>
            <a:r>
              <a:rPr lang="en" sz="900">
                <a:solidFill>
                  <a:srgbClr val="DCDCAA"/>
                </a:solidFill>
                <a:highlight>
                  <a:schemeClr val="dk1"/>
                </a:highlight>
                <a:latin typeface="Courier New"/>
                <a:ea typeface="Courier New"/>
                <a:cs typeface="Courier New"/>
                <a:sym typeface="Courier New"/>
              </a:rPr>
              <a:t>getMessageCount</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const</a:t>
            </a:r>
            <a:r>
              <a:rPr lang="en" sz="900">
                <a:solidFill>
                  <a:srgbClr val="CCCCCC"/>
                </a:solidFill>
                <a:highlight>
                  <a:schemeClr val="dk1"/>
                </a:highlight>
                <a:latin typeface="Courier New"/>
                <a:ea typeface="Courier New"/>
                <a:cs typeface="Courier New"/>
                <a:sym typeface="Courier New"/>
              </a:rPr>
              <a:t> </a:t>
            </a:r>
            <a:r>
              <a:rPr lang="en" sz="900">
                <a:solidFill>
                  <a:srgbClr val="4FC1FF"/>
                </a:solidFill>
                <a:highlight>
                  <a:schemeClr val="dk1"/>
                </a:highlight>
                <a:latin typeface="Courier New"/>
                <a:ea typeface="Courier New"/>
                <a:cs typeface="Courier New"/>
                <a:sym typeface="Courier New"/>
              </a:rPr>
              <a:t>ledgerKeysArray</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for</a:t>
            </a: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let</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messageId</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B5CEA8"/>
                </a:solidFill>
                <a:highlight>
                  <a:schemeClr val="dk1"/>
                </a:highlight>
                <a:latin typeface="Courier New"/>
                <a:ea typeface="Courier New"/>
                <a:cs typeface="Courier New"/>
                <a:sym typeface="Courier New"/>
              </a:rPr>
              <a:t>2</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messageId</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&lt;=</a:t>
            </a:r>
            <a:r>
              <a:rPr lang="en" sz="900">
                <a:solidFill>
                  <a:srgbClr val="CCCCCC"/>
                </a:solidFill>
                <a:highlight>
                  <a:schemeClr val="dk1"/>
                </a:highlight>
                <a:latin typeface="Courier New"/>
                <a:ea typeface="Courier New"/>
                <a:cs typeface="Courier New"/>
                <a:sym typeface="Courier New"/>
              </a:rPr>
              <a:t> </a:t>
            </a:r>
            <a:r>
              <a:rPr lang="en" sz="900">
                <a:solidFill>
                  <a:srgbClr val="4FC1FF"/>
                </a:solidFill>
                <a:highlight>
                  <a:schemeClr val="dk1"/>
                </a:highlight>
                <a:latin typeface="Courier New"/>
                <a:ea typeface="Courier New"/>
                <a:cs typeface="Courier New"/>
                <a:sym typeface="Courier New"/>
              </a:rPr>
              <a:t>totalCount</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messageId</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4FC1FF"/>
                </a:solidFill>
                <a:highlight>
                  <a:schemeClr val="dk1"/>
                </a:highlight>
                <a:latin typeface="Courier New"/>
                <a:ea typeface="Courier New"/>
                <a:cs typeface="Courier New"/>
                <a:sym typeface="Courier New"/>
              </a:rPr>
              <a:t>ledgerKeysArray</a:t>
            </a:r>
            <a:r>
              <a:rPr lang="en" sz="900">
                <a:solidFill>
                  <a:srgbClr val="CCCCCC"/>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push</a:t>
            </a:r>
            <a:r>
              <a:rPr lang="en" sz="900">
                <a:solidFill>
                  <a:srgbClr val="CCCCCC"/>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buildMessageLedgerKey</a:t>
            </a:r>
            <a:r>
              <a:rPr lang="en" sz="900">
                <a:solidFill>
                  <a:srgbClr val="CCCCCC"/>
                </a:solidFill>
                <a:highlight>
                  <a:schemeClr val="dk1"/>
                </a:highlight>
                <a:latin typeface="Courier New"/>
                <a:ea typeface="Courier New"/>
                <a:cs typeface="Courier New"/>
                <a:sym typeface="Courier New"/>
              </a:rPr>
              <a:t>(</a:t>
            </a:r>
            <a:r>
              <a:rPr lang="en" sz="900">
                <a:solidFill>
                  <a:srgbClr val="9CDCFE"/>
                </a:solidFill>
                <a:highlight>
                  <a:schemeClr val="dk1"/>
                </a:highlight>
                <a:latin typeface="Courier New"/>
                <a:ea typeface="Courier New"/>
                <a:cs typeface="Courier New"/>
                <a:sym typeface="Courier New"/>
              </a:rPr>
              <a:t>messageId</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const</a:t>
            </a:r>
            <a:r>
              <a:rPr lang="en" sz="900">
                <a:solidFill>
                  <a:srgbClr val="CCCCCC"/>
                </a:solidFill>
                <a:highlight>
                  <a:schemeClr val="dk1"/>
                </a:highlight>
                <a:latin typeface="Courier New"/>
                <a:ea typeface="Courier New"/>
                <a:cs typeface="Courier New"/>
                <a:sym typeface="Courier New"/>
              </a:rPr>
              <a:t> </a:t>
            </a:r>
            <a:r>
              <a:rPr lang="en" sz="900">
                <a:solidFill>
                  <a:srgbClr val="4FC1FF"/>
                </a:solidFill>
                <a:highlight>
                  <a:schemeClr val="dk1"/>
                </a:highlight>
                <a:latin typeface="Courier New"/>
                <a:ea typeface="Courier New"/>
                <a:cs typeface="Courier New"/>
                <a:sym typeface="Courier New"/>
              </a:rPr>
              <a:t>result</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await</a:t>
            </a:r>
            <a:r>
              <a:rPr lang="en" sz="900">
                <a:solidFill>
                  <a:srgbClr val="CCCCCC"/>
                </a:solidFill>
                <a:highlight>
                  <a:schemeClr val="dk1"/>
                </a:highlight>
                <a:latin typeface="Courier New"/>
                <a:ea typeface="Courier New"/>
                <a:cs typeface="Courier New"/>
                <a:sym typeface="Courier New"/>
              </a:rPr>
              <a:t> </a:t>
            </a:r>
            <a:r>
              <a:rPr lang="en" sz="900">
                <a:solidFill>
                  <a:srgbClr val="9CDCFE"/>
                </a:solidFill>
                <a:highlight>
                  <a:schemeClr val="dk1"/>
                </a:highlight>
                <a:latin typeface="Courier New"/>
                <a:ea typeface="Courier New"/>
                <a:cs typeface="Courier New"/>
                <a:sym typeface="Courier New"/>
              </a:rPr>
              <a:t>rpc</a:t>
            </a:r>
            <a:r>
              <a:rPr lang="en" sz="900">
                <a:solidFill>
                  <a:srgbClr val="CCCCCC"/>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getLedgerEntries</a:t>
            </a:r>
            <a:r>
              <a:rPr lang="en" sz="900">
                <a:solidFill>
                  <a:srgbClr val="CCCCCC"/>
                </a:solidFill>
                <a:highlight>
                  <a:schemeClr val="dk1"/>
                </a:highlight>
                <a:latin typeface="Courier New"/>
                <a:ea typeface="Courier New"/>
                <a:cs typeface="Courier New"/>
                <a:sym typeface="Courier New"/>
              </a:rPr>
              <a:t>(</a:t>
            </a:r>
            <a:r>
              <a:rPr lang="en" sz="900">
                <a:solidFill>
                  <a:srgbClr val="D4D4D4"/>
                </a:solidFill>
                <a:highlight>
                  <a:schemeClr val="dk1"/>
                </a:highlight>
                <a:latin typeface="Courier New"/>
                <a:ea typeface="Courier New"/>
                <a:cs typeface="Courier New"/>
                <a:sym typeface="Courier New"/>
              </a:rPr>
              <a:t>...</a:t>
            </a:r>
            <a:r>
              <a:rPr lang="en" sz="900">
                <a:solidFill>
                  <a:srgbClr val="4FC1FF"/>
                </a:solidFill>
                <a:highlight>
                  <a:schemeClr val="dk1"/>
                </a:highlight>
                <a:latin typeface="Courier New"/>
                <a:ea typeface="Courier New"/>
                <a:cs typeface="Courier New"/>
                <a:sym typeface="Courier New"/>
              </a:rPr>
              <a:t>ledgerKeysArray</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const</a:t>
            </a:r>
            <a:r>
              <a:rPr lang="en" sz="900">
                <a:solidFill>
                  <a:srgbClr val="CCCCCC"/>
                </a:solidFill>
                <a:highlight>
                  <a:schemeClr val="dk1"/>
                </a:highlight>
                <a:latin typeface="Courier New"/>
                <a:ea typeface="Courier New"/>
                <a:cs typeface="Courier New"/>
                <a:sym typeface="Courier New"/>
              </a:rPr>
              <a:t> </a:t>
            </a:r>
            <a:r>
              <a:rPr lang="en" sz="900">
                <a:solidFill>
                  <a:srgbClr val="4FC1FF"/>
                </a:solidFill>
                <a:highlight>
                  <a:schemeClr val="dk1"/>
                </a:highlight>
                <a:latin typeface="Courier New"/>
                <a:ea typeface="Courier New"/>
                <a:cs typeface="Courier New"/>
                <a:sym typeface="Courier New"/>
              </a:rPr>
              <a:t>messages</a:t>
            </a: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CCCCCC"/>
                </a:solidFill>
                <a:highlight>
                  <a:schemeClr val="dk1"/>
                </a:highlight>
                <a:latin typeface="Courier New"/>
                <a:ea typeface="Courier New"/>
                <a:cs typeface="Courier New"/>
                <a:sym typeface="Courier New"/>
              </a:rPr>
              <a:t> </a:t>
            </a:r>
            <a:r>
              <a:rPr lang="en" sz="900">
                <a:solidFill>
                  <a:srgbClr val="4FC1FF"/>
                </a:solidFill>
                <a:highlight>
                  <a:schemeClr val="dk1"/>
                </a:highlight>
                <a:latin typeface="Courier New"/>
                <a:ea typeface="Courier New"/>
                <a:cs typeface="Courier New"/>
                <a:sym typeface="Courier New"/>
              </a:rPr>
              <a:t>result</a:t>
            </a:r>
            <a:r>
              <a:rPr lang="en" sz="900">
                <a:solidFill>
                  <a:srgbClr val="CCCCCC"/>
                </a:solidFill>
                <a:highlight>
                  <a:schemeClr val="dk1"/>
                </a:highlight>
                <a:latin typeface="Courier New"/>
                <a:ea typeface="Courier New"/>
                <a:cs typeface="Courier New"/>
                <a:sym typeface="Courier New"/>
              </a:rPr>
              <a:t>.</a:t>
            </a:r>
            <a:r>
              <a:rPr lang="en" sz="900">
                <a:solidFill>
                  <a:srgbClr val="9CDCFE"/>
                </a:solidFill>
                <a:highlight>
                  <a:schemeClr val="dk1"/>
                </a:highlight>
                <a:latin typeface="Courier New"/>
                <a:ea typeface="Courier New"/>
                <a:cs typeface="Courier New"/>
                <a:sym typeface="Courier New"/>
              </a:rPr>
              <a:t>entries</a:t>
            </a:r>
            <a:r>
              <a:rPr lang="en" sz="900">
                <a:solidFill>
                  <a:srgbClr val="CCCCCC"/>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map</a:t>
            </a:r>
            <a:r>
              <a:rPr lang="en" sz="900">
                <a:solidFill>
                  <a:srgbClr val="CCCCCC"/>
                </a:solidFill>
                <a:highlight>
                  <a:schemeClr val="dk1"/>
                </a:highlight>
                <a:latin typeface="Courier New"/>
                <a:ea typeface="Courier New"/>
                <a:cs typeface="Courier New"/>
                <a:sym typeface="Courier New"/>
              </a:rPr>
              <a:t>((</a:t>
            </a:r>
            <a:r>
              <a:rPr lang="en" sz="900">
                <a:solidFill>
                  <a:srgbClr val="9CDCFE"/>
                </a:solidFill>
                <a:highlight>
                  <a:schemeClr val="dk1"/>
                </a:highlight>
                <a:latin typeface="Courier New"/>
                <a:ea typeface="Courier New"/>
                <a:cs typeface="Courier New"/>
                <a:sym typeface="Courier New"/>
              </a:rPr>
              <a:t>message</a:t>
            </a:r>
            <a:r>
              <a:rPr lang="en" sz="900">
                <a:solidFill>
                  <a:srgbClr val="CCCCCC"/>
                </a:solidFill>
                <a:highlight>
                  <a:schemeClr val="dk1"/>
                </a:highlight>
                <a:latin typeface="Courier New"/>
                <a:ea typeface="Courier New"/>
                <a:cs typeface="Courier New"/>
                <a:sym typeface="Courier New"/>
              </a:rPr>
              <a:t>) </a:t>
            </a:r>
            <a:r>
              <a:rPr lang="en" sz="900">
                <a:solidFill>
                  <a:srgbClr val="569CD6"/>
                </a:solidFill>
                <a:highlight>
                  <a:schemeClr val="dk1"/>
                </a:highlight>
                <a:latin typeface="Courier New"/>
                <a:ea typeface="Courier New"/>
                <a:cs typeface="Courier New"/>
                <a:sym typeface="Courier New"/>
              </a:rPr>
              <a:t>=&gt;</a:t>
            </a: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return</a:t>
            </a: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D4D4D4"/>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scValToNative</a:t>
            </a:r>
            <a:r>
              <a:rPr lang="en" sz="900">
                <a:solidFill>
                  <a:srgbClr val="CCCCCC"/>
                </a:solidFill>
                <a:highlight>
                  <a:schemeClr val="dk1"/>
                </a:highlight>
                <a:latin typeface="Courier New"/>
                <a:ea typeface="Courier New"/>
                <a:cs typeface="Courier New"/>
                <a:sym typeface="Courier New"/>
              </a:rPr>
              <a:t>(</a:t>
            </a:r>
            <a:r>
              <a:rPr lang="en" sz="900">
                <a:solidFill>
                  <a:srgbClr val="9CDCFE"/>
                </a:solidFill>
                <a:highlight>
                  <a:schemeClr val="dk1"/>
                </a:highlight>
                <a:latin typeface="Courier New"/>
                <a:ea typeface="Courier New"/>
                <a:cs typeface="Courier New"/>
                <a:sym typeface="Courier New"/>
              </a:rPr>
              <a:t>message</a:t>
            </a:r>
            <a:r>
              <a:rPr lang="en" sz="900">
                <a:solidFill>
                  <a:srgbClr val="CCCCCC"/>
                </a:solidFill>
                <a:highlight>
                  <a:schemeClr val="dk1"/>
                </a:highlight>
                <a:latin typeface="Courier New"/>
                <a:ea typeface="Courier New"/>
                <a:cs typeface="Courier New"/>
                <a:sym typeface="Courier New"/>
              </a:rPr>
              <a:t>.</a:t>
            </a:r>
            <a:r>
              <a:rPr lang="en" sz="900">
                <a:solidFill>
                  <a:srgbClr val="9CDCFE"/>
                </a:solidFill>
                <a:highlight>
                  <a:schemeClr val="dk1"/>
                </a:highlight>
                <a:latin typeface="Courier New"/>
                <a:ea typeface="Courier New"/>
                <a:cs typeface="Courier New"/>
                <a:sym typeface="Courier New"/>
              </a:rPr>
              <a:t>val</a:t>
            </a:r>
            <a:r>
              <a:rPr lang="en" sz="900">
                <a:solidFill>
                  <a:srgbClr val="CCCCCC"/>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contractData</a:t>
            </a:r>
            <a:r>
              <a:rPr lang="en" sz="900">
                <a:solidFill>
                  <a:srgbClr val="CCCCCC"/>
                </a:solidFill>
                <a:highlight>
                  <a:schemeClr val="dk1"/>
                </a:highlight>
                <a:latin typeface="Courier New"/>
                <a:ea typeface="Courier New"/>
                <a:cs typeface="Courier New"/>
                <a:sym typeface="Courier New"/>
              </a:rPr>
              <a:t>().</a:t>
            </a:r>
            <a:r>
              <a:rPr lang="en" sz="900">
                <a:solidFill>
                  <a:srgbClr val="DCDCAA"/>
                </a:solidFill>
                <a:highlight>
                  <a:schemeClr val="dk1"/>
                </a:highlight>
                <a:latin typeface="Courier New"/>
                <a:ea typeface="Courier New"/>
                <a:cs typeface="Courier New"/>
                <a:sym typeface="Courier New"/>
              </a:rPr>
              <a:t>val</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   </a:t>
            </a:r>
            <a:r>
              <a:rPr lang="en" sz="900">
                <a:solidFill>
                  <a:srgbClr val="C586C0"/>
                </a:solidFill>
                <a:highlight>
                  <a:schemeClr val="dk1"/>
                </a:highlight>
                <a:latin typeface="Courier New"/>
                <a:ea typeface="Courier New"/>
                <a:cs typeface="Courier New"/>
                <a:sym typeface="Courier New"/>
              </a:rPr>
              <a:t>return</a:t>
            </a:r>
            <a:r>
              <a:rPr lang="en" sz="900">
                <a:solidFill>
                  <a:srgbClr val="CCCCCC"/>
                </a:solidFill>
                <a:highlight>
                  <a:schemeClr val="dk1"/>
                </a:highlight>
                <a:latin typeface="Courier New"/>
                <a:ea typeface="Courier New"/>
                <a:cs typeface="Courier New"/>
                <a:sym typeface="Courier New"/>
              </a:rPr>
              <a:t> </a:t>
            </a:r>
            <a:r>
              <a:rPr lang="en" sz="900">
                <a:solidFill>
                  <a:srgbClr val="4FC1FF"/>
                </a:solidFill>
                <a:highlight>
                  <a:schemeClr val="dk1"/>
                </a:highlight>
                <a:latin typeface="Courier New"/>
                <a:ea typeface="Courier New"/>
                <a:cs typeface="Courier New"/>
                <a:sym typeface="Courier New"/>
              </a:rPr>
              <a:t>messages</a:t>
            </a: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900">
                <a:solidFill>
                  <a:srgbClr val="CCCCCC"/>
                </a:solidFill>
                <a:highlight>
                  <a:schemeClr val="dk1"/>
                </a:highlight>
                <a:latin typeface="Courier New"/>
                <a:ea typeface="Courier New"/>
                <a:cs typeface="Courier New"/>
                <a:sym typeface="Courier New"/>
              </a:rPr>
              <a:t>}</a:t>
            </a:r>
            <a:endParaRPr sz="9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 name="Shape 984"/>
        <p:cNvGrpSpPr/>
        <p:nvPr/>
      </p:nvGrpSpPr>
      <p:grpSpPr>
        <a:xfrm>
          <a:off x="0" y="0"/>
          <a:ext cx="0" cy="0"/>
          <a:chOff x="0" y="0"/>
          <a:chExt cx="0" cy="0"/>
        </a:xfrm>
      </p:grpSpPr>
      <p:sp>
        <p:nvSpPr>
          <p:cNvPr id="985" name="Google Shape;985;p95"/>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986" name="Google Shape;986;p95"/>
          <p:cNvSpPr txBox="1"/>
          <p:nvPr>
            <p:ph type="title"/>
          </p:nvPr>
        </p:nvSpPr>
        <p:spPr>
          <a:xfrm>
            <a:off x="457200" y="445025"/>
            <a:ext cx="8229600" cy="861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DAPP FRONTEND - READ MSG - </a:t>
            </a:r>
            <a:br>
              <a:rPr lang="en"/>
            </a:br>
            <a:r>
              <a:rPr lang="en"/>
              <a:t>+PAGE.SERVER.TS</a:t>
            </a:r>
            <a:endParaRPr/>
          </a:p>
        </p:txBody>
      </p:sp>
      <p:sp>
        <p:nvSpPr>
          <p:cNvPr id="987" name="Google Shape;987;p95"/>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988" name="Google Shape;988;p95"/>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989" name="Google Shape;989;p95"/>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990" name="Google Shape;990;p95"/>
          <p:cNvSpPr txBox="1"/>
          <p:nvPr/>
        </p:nvSpPr>
        <p:spPr>
          <a:xfrm>
            <a:off x="464350" y="1494000"/>
            <a:ext cx="4013400" cy="32220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+page.server.ts</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messages are loaded when the page is loaded, and this is handled by the page’s server script.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message data will be available for use in +page.svelte.</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lang="en" sz="1100" u="sng">
                <a:solidFill>
                  <a:schemeClr val="hlink"/>
                </a:solidFill>
                <a:latin typeface="Inter"/>
                <a:ea typeface="Inter"/>
                <a:cs typeface="Inter"/>
                <a:sym typeface="Inter"/>
                <a:hlinkClick r:id="rId3"/>
              </a:rPr>
              <a:t>Source Code</a:t>
            </a:r>
            <a:endParaRPr sz="1100">
              <a:solidFill>
                <a:schemeClr val="dk1"/>
              </a:solidFill>
              <a:latin typeface="Inter"/>
              <a:ea typeface="Inter"/>
              <a:cs typeface="Inter"/>
              <a:sym typeface="Inter"/>
            </a:endParaRPr>
          </a:p>
        </p:txBody>
      </p:sp>
      <p:sp>
        <p:nvSpPr>
          <p:cNvPr id="991" name="Google Shape;991;p95"/>
          <p:cNvSpPr txBox="1"/>
          <p:nvPr/>
        </p:nvSpPr>
        <p:spPr>
          <a:xfrm>
            <a:off x="4760100" y="1548150"/>
            <a:ext cx="4383900" cy="20472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solidFill>
                  <a:srgbClr val="C586C0"/>
                </a:solidFill>
                <a:highlight>
                  <a:schemeClr val="dk1"/>
                </a:highlight>
                <a:latin typeface="Courier New"/>
                <a:ea typeface="Courier New"/>
                <a:cs typeface="Courier New"/>
                <a:sym typeface="Courier New"/>
              </a:rPr>
              <a:t>import</a:t>
            </a:r>
            <a:r>
              <a:rPr lang="en" sz="1100">
                <a:solidFill>
                  <a:srgbClr val="CCCCCC"/>
                </a:solidFill>
                <a:highlight>
                  <a:schemeClr val="dk1"/>
                </a:highlight>
                <a:latin typeface="Courier New"/>
                <a:ea typeface="Courier New"/>
                <a:cs typeface="Courier New"/>
                <a:sym typeface="Courier New"/>
              </a:rPr>
              <a:t> { </a:t>
            </a:r>
            <a:r>
              <a:rPr lang="en" sz="1100">
                <a:solidFill>
                  <a:srgbClr val="9CDCFE"/>
                </a:solidFill>
                <a:highlight>
                  <a:schemeClr val="dk1"/>
                </a:highlight>
                <a:latin typeface="Courier New"/>
                <a:ea typeface="Courier New"/>
                <a:cs typeface="Courier New"/>
                <a:sym typeface="Courier New"/>
              </a:rPr>
              <a:t>getAllMessages</a:t>
            </a: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getWelcomeMessage</a:t>
            </a:r>
            <a:r>
              <a:rPr lang="en" sz="1100">
                <a:solidFill>
                  <a:srgbClr val="CCCCCC"/>
                </a:solidFill>
                <a:highlight>
                  <a:schemeClr val="dk1"/>
                </a:highlight>
                <a:latin typeface="Courier New"/>
                <a:ea typeface="Courier New"/>
                <a:cs typeface="Courier New"/>
                <a:sym typeface="Courier New"/>
              </a:rPr>
              <a:t> } </a:t>
            </a:r>
            <a:r>
              <a:rPr lang="en" sz="1100">
                <a:solidFill>
                  <a:srgbClr val="C586C0"/>
                </a:solidFill>
                <a:highlight>
                  <a:schemeClr val="dk1"/>
                </a:highlight>
                <a:latin typeface="Courier New"/>
                <a:ea typeface="Courier New"/>
                <a:cs typeface="Courier New"/>
                <a:sym typeface="Courier New"/>
              </a:rPr>
              <a:t>from</a:t>
            </a:r>
            <a:r>
              <a:rPr lang="en" sz="1100">
                <a:solidFill>
                  <a:srgbClr val="CCCCCC"/>
                </a:solidFill>
                <a:highlight>
                  <a:schemeClr val="dk1"/>
                </a:highlight>
                <a:latin typeface="Courier New"/>
                <a:ea typeface="Courier New"/>
                <a:cs typeface="Courier New"/>
                <a:sym typeface="Courier New"/>
              </a:rPr>
              <a:t> </a:t>
            </a:r>
            <a:r>
              <a:rPr lang="en" sz="1100">
                <a:solidFill>
                  <a:srgbClr val="CE9178"/>
                </a:solidFill>
                <a:highlight>
                  <a:schemeClr val="dk1"/>
                </a:highlight>
                <a:latin typeface="Courier New"/>
                <a:ea typeface="Courier New"/>
                <a:cs typeface="Courier New"/>
                <a:sym typeface="Courier New"/>
              </a:rPr>
              <a:t>'$lib/server/getLedgerEntries'</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586C0"/>
                </a:solidFill>
                <a:highlight>
                  <a:schemeClr val="dk1"/>
                </a:highlight>
                <a:latin typeface="Courier New"/>
                <a:ea typeface="Courier New"/>
                <a:cs typeface="Courier New"/>
                <a:sym typeface="Courier New"/>
              </a:rPr>
              <a:t>import</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type</a:t>
            </a:r>
            <a:r>
              <a:rPr lang="en" sz="1100">
                <a:solidFill>
                  <a:srgbClr val="CCCCCC"/>
                </a:solidFill>
                <a:highlight>
                  <a:schemeClr val="dk1"/>
                </a:highlight>
                <a:latin typeface="Courier New"/>
                <a:ea typeface="Courier New"/>
                <a:cs typeface="Courier New"/>
                <a:sym typeface="Courier New"/>
              </a:rPr>
              <a:t> { </a:t>
            </a:r>
            <a:r>
              <a:rPr lang="en" sz="1100">
                <a:solidFill>
                  <a:srgbClr val="9CDCFE"/>
                </a:solidFill>
                <a:highlight>
                  <a:schemeClr val="dk1"/>
                </a:highlight>
                <a:latin typeface="Courier New"/>
                <a:ea typeface="Courier New"/>
                <a:cs typeface="Courier New"/>
                <a:sym typeface="Courier New"/>
              </a:rPr>
              <a:t>PageServerLoad</a:t>
            </a:r>
            <a:r>
              <a:rPr lang="en" sz="1100">
                <a:solidFill>
                  <a:srgbClr val="CCCCCC"/>
                </a:solidFill>
                <a:highlight>
                  <a:schemeClr val="dk1"/>
                </a:highlight>
                <a:latin typeface="Courier New"/>
                <a:ea typeface="Courier New"/>
                <a:cs typeface="Courier New"/>
                <a:sym typeface="Courier New"/>
              </a:rPr>
              <a:t> } </a:t>
            </a:r>
            <a:r>
              <a:rPr lang="en" sz="1100">
                <a:solidFill>
                  <a:srgbClr val="C586C0"/>
                </a:solidFill>
                <a:highlight>
                  <a:schemeClr val="dk1"/>
                </a:highlight>
                <a:latin typeface="Courier New"/>
                <a:ea typeface="Courier New"/>
                <a:cs typeface="Courier New"/>
                <a:sym typeface="Courier New"/>
              </a:rPr>
              <a:t>from</a:t>
            </a:r>
            <a:r>
              <a:rPr lang="en" sz="1100">
                <a:solidFill>
                  <a:srgbClr val="CCCCCC"/>
                </a:solidFill>
                <a:highlight>
                  <a:schemeClr val="dk1"/>
                </a:highlight>
                <a:latin typeface="Courier New"/>
                <a:ea typeface="Courier New"/>
                <a:cs typeface="Courier New"/>
                <a:sym typeface="Courier New"/>
              </a:rPr>
              <a:t> </a:t>
            </a:r>
            <a:r>
              <a:rPr lang="en" sz="1100">
                <a:solidFill>
                  <a:srgbClr val="CE9178"/>
                </a:solidFill>
                <a:highlight>
                  <a:schemeClr val="dk1"/>
                </a:highlight>
                <a:latin typeface="Courier New"/>
                <a:ea typeface="Courier New"/>
                <a:cs typeface="Courier New"/>
                <a:sym typeface="Courier New"/>
              </a:rPr>
              <a:t>'./$types'</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586C0"/>
                </a:solidFill>
                <a:highlight>
                  <a:schemeClr val="dk1"/>
                </a:highlight>
                <a:latin typeface="Courier New"/>
                <a:ea typeface="Courier New"/>
                <a:cs typeface="Courier New"/>
                <a:sym typeface="Courier New"/>
              </a:rPr>
              <a:t>export</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const</a:t>
            </a:r>
            <a:r>
              <a:rPr lang="en" sz="1100">
                <a:solidFill>
                  <a:srgbClr val="CCCCCC"/>
                </a:solidFill>
                <a:highlight>
                  <a:schemeClr val="dk1"/>
                </a:highlight>
                <a:latin typeface="Courier New"/>
                <a:ea typeface="Courier New"/>
                <a:cs typeface="Courier New"/>
                <a:sym typeface="Courier New"/>
              </a:rPr>
              <a:t> </a:t>
            </a:r>
            <a:r>
              <a:rPr lang="en" sz="1100">
                <a:solidFill>
                  <a:srgbClr val="4FC1FF"/>
                </a:solidFill>
                <a:highlight>
                  <a:schemeClr val="dk1"/>
                </a:highlight>
                <a:latin typeface="Courier New"/>
                <a:ea typeface="Courier New"/>
                <a:cs typeface="Courier New"/>
                <a:sym typeface="Courier New"/>
              </a:rPr>
              <a:t>load</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4EC9B0"/>
                </a:solidFill>
                <a:highlight>
                  <a:schemeClr val="dk1"/>
                </a:highlight>
                <a:latin typeface="Courier New"/>
                <a:ea typeface="Courier New"/>
                <a:cs typeface="Courier New"/>
                <a:sym typeface="Courier New"/>
              </a:rPr>
              <a:t>PageServerLoad</a:t>
            </a:r>
            <a:r>
              <a:rPr lang="en" sz="1100">
                <a:solidFill>
                  <a:srgbClr val="CCCCCC"/>
                </a:solidFill>
                <a:highlight>
                  <a:schemeClr val="dk1"/>
                </a:highlight>
                <a:latin typeface="Courier New"/>
                <a:ea typeface="Courier New"/>
                <a:cs typeface="Courier New"/>
                <a:sym typeface="Courier New"/>
              </a:rPr>
              <a:t> </a:t>
            </a:r>
            <a:r>
              <a:rPr lang="en" sz="1100">
                <a:solidFill>
                  <a:srgbClr val="D4D4D4"/>
                </a:solidFill>
                <a:highlight>
                  <a:schemeClr val="dk1"/>
                </a:highlight>
                <a:latin typeface="Courier New"/>
                <a:ea typeface="Courier New"/>
                <a:cs typeface="Courier New"/>
                <a:sym typeface="Courier New"/>
              </a:rPr>
              <a:t>=</a:t>
            </a:r>
            <a:r>
              <a:rPr lang="en" sz="1100">
                <a:solidFill>
                  <a:srgbClr val="CCCCCC"/>
                </a:solidFill>
                <a:highlight>
                  <a:schemeClr val="dk1"/>
                </a:highlight>
                <a:latin typeface="Courier New"/>
                <a:ea typeface="Courier New"/>
                <a:cs typeface="Courier New"/>
                <a:sym typeface="Courier New"/>
              </a:rPr>
              <a:t> </a:t>
            </a:r>
            <a:r>
              <a:rPr lang="en" sz="1100">
                <a:solidFill>
                  <a:srgbClr val="569CD6"/>
                </a:solidFill>
                <a:highlight>
                  <a:schemeClr val="dk1"/>
                </a:highlight>
                <a:latin typeface="Courier New"/>
                <a:ea typeface="Courier New"/>
                <a:cs typeface="Courier New"/>
                <a:sym typeface="Courier New"/>
              </a:rPr>
              <a:t>async</a:t>
            </a:r>
            <a:r>
              <a:rPr lang="en" sz="1100">
                <a:solidFill>
                  <a:srgbClr val="CCCCCC"/>
                </a:solidFill>
                <a:highlight>
                  <a:schemeClr val="dk1"/>
                </a:highlight>
                <a:latin typeface="Courier New"/>
                <a:ea typeface="Courier New"/>
                <a:cs typeface="Courier New"/>
                <a:sym typeface="Courier New"/>
              </a:rPr>
              <a:t> () </a:t>
            </a:r>
            <a:r>
              <a:rPr lang="en" sz="1100">
                <a:solidFill>
                  <a:srgbClr val="569CD6"/>
                </a:solidFill>
                <a:highlight>
                  <a:schemeClr val="dk1"/>
                </a:highlight>
                <a:latin typeface="Courier New"/>
                <a:ea typeface="Courier New"/>
                <a:cs typeface="Courier New"/>
                <a:sym typeface="Courier New"/>
              </a:rPr>
              <a:t>=&gt;</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return</a:t>
            </a: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welcomeMessage:</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await</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getWelcomeMessage</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r>
              <a:rPr lang="en" sz="1100">
                <a:solidFill>
                  <a:srgbClr val="9CDCFE"/>
                </a:solidFill>
                <a:highlight>
                  <a:schemeClr val="dk1"/>
                </a:highlight>
                <a:latin typeface="Courier New"/>
                <a:ea typeface="Courier New"/>
                <a:cs typeface="Courier New"/>
                <a:sym typeface="Courier New"/>
              </a:rPr>
              <a:t>messages:</a:t>
            </a:r>
            <a:r>
              <a:rPr lang="en" sz="1100">
                <a:solidFill>
                  <a:srgbClr val="CCCCCC"/>
                </a:solidFill>
                <a:highlight>
                  <a:schemeClr val="dk1"/>
                </a:highlight>
                <a:latin typeface="Courier New"/>
                <a:ea typeface="Courier New"/>
                <a:cs typeface="Courier New"/>
                <a:sym typeface="Courier New"/>
              </a:rPr>
              <a:t> </a:t>
            </a:r>
            <a:r>
              <a:rPr lang="en" sz="1100">
                <a:solidFill>
                  <a:srgbClr val="C586C0"/>
                </a:solidFill>
                <a:highlight>
                  <a:schemeClr val="dk1"/>
                </a:highlight>
                <a:latin typeface="Courier New"/>
                <a:ea typeface="Courier New"/>
                <a:cs typeface="Courier New"/>
                <a:sym typeface="Courier New"/>
              </a:rPr>
              <a:t>await</a:t>
            </a:r>
            <a:r>
              <a:rPr lang="en" sz="1100">
                <a:solidFill>
                  <a:srgbClr val="CCCCCC"/>
                </a:solidFill>
                <a:highlight>
                  <a:schemeClr val="dk1"/>
                </a:highlight>
                <a:latin typeface="Courier New"/>
                <a:ea typeface="Courier New"/>
                <a:cs typeface="Courier New"/>
                <a:sym typeface="Courier New"/>
              </a:rPr>
              <a:t> </a:t>
            </a:r>
            <a:r>
              <a:rPr lang="en" sz="1100">
                <a:solidFill>
                  <a:srgbClr val="DCDCAA"/>
                </a:solidFill>
                <a:highlight>
                  <a:schemeClr val="dk1"/>
                </a:highlight>
                <a:latin typeface="Courier New"/>
                <a:ea typeface="Courier New"/>
                <a:cs typeface="Courier New"/>
                <a:sym typeface="Courier New"/>
              </a:rPr>
              <a:t>getAllMessages</a:t>
            </a: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   };</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100">
                <a:solidFill>
                  <a:srgbClr val="CCCCCC"/>
                </a:solidFill>
                <a:highlight>
                  <a:schemeClr val="dk1"/>
                </a:highlight>
                <a:latin typeface="Courier New"/>
                <a:ea typeface="Courier New"/>
                <a:cs typeface="Courier New"/>
                <a:sym typeface="Courier New"/>
              </a:rPr>
              <a:t>};</a:t>
            </a:r>
            <a:endParaRPr sz="1100">
              <a:solidFill>
                <a:srgbClr val="CCCCCC"/>
              </a:solidFill>
              <a:highlight>
                <a:schemeClr val="dk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100">
              <a:solidFill>
                <a:srgbClr val="CCCCCC"/>
              </a:solidFill>
              <a:highlight>
                <a:schemeClr val="dk1"/>
              </a:highlight>
              <a:latin typeface="Courier New"/>
              <a:ea typeface="Courier New"/>
              <a:cs typeface="Courier New"/>
              <a:sym typeface="Courier New"/>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 name="Shape 995"/>
        <p:cNvGrpSpPr/>
        <p:nvPr/>
      </p:nvGrpSpPr>
      <p:grpSpPr>
        <a:xfrm>
          <a:off x="0" y="0"/>
          <a:ext cx="0" cy="0"/>
          <a:chOff x="0" y="0"/>
          <a:chExt cx="0" cy="0"/>
        </a:xfrm>
      </p:grpSpPr>
      <p:sp>
        <p:nvSpPr>
          <p:cNvPr id="996" name="Google Shape;996;p96"/>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997" name="Google Shape;997;p96"/>
          <p:cNvSpPr txBox="1"/>
          <p:nvPr>
            <p:ph type="title"/>
          </p:nvPr>
        </p:nvSpPr>
        <p:spPr>
          <a:xfrm>
            <a:off x="457200" y="445025"/>
            <a:ext cx="8229600" cy="861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DAPP FRONTEND - READ MSG - </a:t>
            </a:r>
            <a:br>
              <a:rPr lang="en"/>
            </a:br>
            <a:r>
              <a:rPr lang="en"/>
              <a:t>+PAGE.SVELTE</a:t>
            </a:r>
            <a:endParaRPr/>
          </a:p>
        </p:txBody>
      </p:sp>
      <p:sp>
        <p:nvSpPr>
          <p:cNvPr id="998" name="Google Shape;998;p96"/>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999" name="Google Shape;999;p96"/>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1000" name="Google Shape;1000;p96"/>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1001" name="Google Shape;1001;p96"/>
          <p:cNvSpPr txBox="1"/>
          <p:nvPr/>
        </p:nvSpPr>
        <p:spPr>
          <a:xfrm>
            <a:off x="464350" y="1494000"/>
            <a:ext cx="4013400" cy="31143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+page.svelte</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lnSpc>
                <a:spcPct val="100000"/>
              </a:lnSpc>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data</a:t>
            </a:r>
            <a:r>
              <a:rPr lang="en" sz="1100">
                <a:solidFill>
                  <a:schemeClr val="dk1"/>
                </a:solidFill>
                <a:latin typeface="Inter"/>
                <a:ea typeface="Inter"/>
                <a:cs typeface="Inter"/>
                <a:sym typeface="Inter"/>
              </a:rPr>
              <a:t>: Message data</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This page renders the /read page, which shows the welcome message and the complete list of messages. The code on the right is reduced; see the source code for the full code.</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GuestbookMessage component is used twice, first for showing the welcome message (messageId = 1) and second for showing the complete </a:t>
            </a:r>
            <a:r>
              <a:rPr lang="en" sz="1100">
                <a:solidFill>
                  <a:schemeClr val="dk1"/>
                </a:solidFill>
                <a:latin typeface="Inter"/>
                <a:ea typeface="Inter"/>
                <a:cs typeface="Inter"/>
                <a:sym typeface="Inter"/>
              </a:rPr>
              <a:t>list</a:t>
            </a:r>
            <a:r>
              <a:rPr lang="en" sz="1100">
                <a:solidFill>
                  <a:schemeClr val="dk1"/>
                </a:solidFill>
                <a:latin typeface="Inter"/>
                <a:ea typeface="Inter"/>
                <a:cs typeface="Inter"/>
                <a:sym typeface="Inter"/>
              </a:rPr>
              <a:t> of messages </a:t>
            </a:r>
            <a:r>
              <a:rPr lang="en" sz="1100">
                <a:solidFill>
                  <a:schemeClr val="dk1"/>
                </a:solidFill>
                <a:latin typeface="Inter"/>
                <a:ea typeface="Inter"/>
                <a:cs typeface="Inter"/>
                <a:sym typeface="Inter"/>
              </a:rPr>
              <a:t>(messageId &gt; 1)</a:t>
            </a:r>
            <a:r>
              <a:rPr lang="en" sz="1100">
                <a:solidFill>
                  <a:schemeClr val="dk1"/>
                </a:solidFill>
                <a:latin typeface="Inter"/>
                <a:ea typeface="Inter"/>
                <a:cs typeface="Inter"/>
                <a:sym typeface="Inter"/>
              </a:rPr>
              <a:t>. The message data is loaded by +page.server.ts when the page is loaded.</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lang="en" sz="1100" u="sng">
                <a:solidFill>
                  <a:schemeClr val="hlink"/>
                </a:solidFill>
                <a:latin typeface="Inter"/>
                <a:ea typeface="Inter"/>
                <a:cs typeface="Inter"/>
                <a:sym typeface="Inter"/>
                <a:hlinkClick r:id="rId3"/>
              </a:rPr>
              <a:t>Source Code</a:t>
            </a:r>
            <a:endParaRPr sz="1100">
              <a:solidFill>
                <a:schemeClr val="dk1"/>
              </a:solidFill>
              <a:latin typeface="Inter"/>
              <a:ea typeface="Inter"/>
              <a:cs typeface="Inter"/>
              <a:sym typeface="Inter"/>
            </a:endParaRPr>
          </a:p>
        </p:txBody>
      </p:sp>
      <p:sp>
        <p:nvSpPr>
          <p:cNvPr id="1002" name="Google Shape;1002;p96"/>
          <p:cNvSpPr txBox="1"/>
          <p:nvPr/>
        </p:nvSpPr>
        <p:spPr>
          <a:xfrm>
            <a:off x="4572100" y="363000"/>
            <a:ext cx="4572000" cy="40791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&lt;script lang="ts"&gt;</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    import GuestbookMessage from '$lib/components/GuestbookMessage.svelte';</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    import type { PageData } from './$types';</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    export let data: PageData;</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    let messages = data.messages;</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&lt;/script&gt;</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&lt;div class="flex flex-col md:flex-row justify-start md:justify-between space-y-4"&gt;</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	…</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&lt;/div&gt;</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&lt;GuestbookMessage message={data.welcomeMessage} messageId={1} /&gt;</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&lt;hr class="!border-t-2" /&gt;</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{#each messages as message, i (message.ledger)}</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    &lt;GuestbookMessage {message} messageId={i + 2} /&gt;</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rPr lang="en" sz="1100">
                <a:solidFill>
                  <a:schemeClr val="accent6"/>
                </a:solidFill>
                <a:latin typeface="Courier New"/>
                <a:ea typeface="Courier New"/>
                <a:cs typeface="Courier New"/>
                <a:sym typeface="Courier New"/>
              </a:rPr>
              <a:t>{/each}</a:t>
            </a:r>
            <a:endParaRPr sz="1100">
              <a:solidFill>
                <a:schemeClr val="accent6"/>
              </a:solidFill>
              <a:latin typeface="Courier New"/>
              <a:ea typeface="Courier New"/>
              <a:cs typeface="Courier New"/>
              <a:sym typeface="Courier New"/>
            </a:endParaRPr>
          </a:p>
          <a:p>
            <a:pPr indent="0" lvl="0" marL="0" rtl="0" algn="l">
              <a:spcBef>
                <a:spcPts val="0"/>
              </a:spcBef>
              <a:spcAft>
                <a:spcPts val="0"/>
              </a:spcAft>
              <a:buNone/>
            </a:pPr>
            <a:r>
              <a:t/>
            </a:r>
            <a:endParaRPr sz="1100">
              <a:solidFill>
                <a:schemeClr val="accent6"/>
              </a:solidFill>
              <a:latin typeface="Courier New"/>
              <a:ea typeface="Courier New"/>
              <a:cs typeface="Courier New"/>
              <a:sym typeface="Courier New"/>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61"/>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INTRODUCTIO</a:t>
            </a:r>
            <a:r>
              <a:rPr lang="en"/>
              <a:t>N</a:t>
            </a:r>
            <a:endParaRPr/>
          </a:p>
        </p:txBody>
      </p:sp>
      <p:sp>
        <p:nvSpPr>
          <p:cNvPr id="594" name="Google Shape;594;p61"/>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595" name="Google Shape;595;p61"/>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596" name="Google Shape;596;p61"/>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597" name="Google Shape;597;p61"/>
          <p:cNvSpPr txBox="1"/>
          <p:nvPr/>
        </p:nvSpPr>
        <p:spPr>
          <a:xfrm>
            <a:off x="464350" y="1722600"/>
            <a:ext cx="3642600" cy="22884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sz="1100">
                <a:solidFill>
                  <a:schemeClr val="dk1"/>
                </a:solidFill>
                <a:latin typeface="Inter"/>
                <a:ea typeface="Inter"/>
                <a:cs typeface="Inter"/>
                <a:sym typeface="Inter"/>
              </a:rPr>
              <a:t>In this walkthrough, we will take a closer look at the guestbook dapp described in the documentation.</a:t>
            </a:r>
            <a:endParaRPr sz="1100">
              <a:solidFill>
                <a:schemeClr val="dk1"/>
              </a:solidFill>
              <a:latin typeface="Inter"/>
              <a:ea typeface="Inter"/>
              <a:cs typeface="Inter"/>
              <a:sym typeface="Inter"/>
            </a:endParaRPr>
          </a:p>
          <a:p>
            <a:pPr indent="0" lvl="0" marL="0" rtl="0" algn="l">
              <a:lnSpc>
                <a:spcPct val="150000"/>
              </a:lnSpc>
              <a:spcBef>
                <a:spcPts val="1600"/>
              </a:spcBef>
              <a:spcAft>
                <a:spcPts val="0"/>
              </a:spcAft>
              <a:buNone/>
            </a:pPr>
            <a:r>
              <a:rPr lang="en" sz="1100">
                <a:solidFill>
                  <a:schemeClr val="dk1"/>
                </a:solidFill>
                <a:latin typeface="Inter"/>
                <a:ea typeface="Inter"/>
                <a:cs typeface="Inter"/>
                <a:sym typeface="Inter"/>
              </a:rPr>
              <a:t>The guestbook dapp is a traditional online guestbook, but it’s built with cutting-edge Stellar features, including passkey auth. </a:t>
            </a:r>
            <a:endParaRPr sz="1100">
              <a:solidFill>
                <a:schemeClr val="dk1"/>
              </a:solidFill>
              <a:latin typeface="Inter"/>
              <a:ea typeface="Inter"/>
              <a:cs typeface="Inter"/>
              <a:sym typeface="Inter"/>
            </a:endParaRPr>
          </a:p>
          <a:p>
            <a:pPr indent="0" lvl="0" marL="0" rtl="0" algn="l">
              <a:lnSpc>
                <a:spcPct val="150000"/>
              </a:lnSpc>
              <a:spcBef>
                <a:spcPts val="1600"/>
              </a:spcBef>
              <a:spcAft>
                <a:spcPts val="1600"/>
              </a:spcAft>
              <a:buNone/>
            </a:pPr>
            <a:r>
              <a:rPr lang="en" sz="1100">
                <a:solidFill>
                  <a:schemeClr val="dk1"/>
                </a:solidFill>
                <a:latin typeface="Inter"/>
                <a:ea typeface="Inter"/>
                <a:cs typeface="Inter"/>
                <a:sym typeface="Inter"/>
              </a:rPr>
              <a:t>We will dive into the architecture of the dapp, the solutions used, and the necessary 3rd party services.</a:t>
            </a:r>
            <a:endParaRPr sz="1100">
              <a:solidFill>
                <a:schemeClr val="dk1"/>
              </a:solidFill>
              <a:latin typeface="Inter"/>
              <a:ea typeface="Inter"/>
              <a:cs typeface="Inter"/>
              <a:sym typeface="Inter"/>
            </a:endParaRPr>
          </a:p>
        </p:txBody>
      </p:sp>
      <p:sp>
        <p:nvSpPr>
          <p:cNvPr id="598" name="Google Shape;598;p61"/>
          <p:cNvSpPr txBox="1"/>
          <p:nvPr/>
        </p:nvSpPr>
        <p:spPr>
          <a:xfrm>
            <a:off x="464350" y="1156750"/>
            <a:ext cx="3000000" cy="4002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1600"/>
              </a:spcAft>
              <a:buNone/>
            </a:pPr>
            <a:r>
              <a:rPr lang="en">
                <a:solidFill>
                  <a:schemeClr val="dk1"/>
                </a:solidFill>
                <a:latin typeface="Lora"/>
                <a:ea typeface="Lora"/>
                <a:cs typeface="Lora"/>
                <a:sym typeface="Lora"/>
              </a:rPr>
              <a:t>Guestbook Dapp</a:t>
            </a:r>
            <a:endParaRPr>
              <a:solidFill>
                <a:schemeClr val="dk1"/>
              </a:solidFill>
              <a:latin typeface="Lora"/>
              <a:ea typeface="Lora"/>
              <a:cs typeface="Lora"/>
              <a:sym typeface="Lora"/>
            </a:endParaRPr>
          </a:p>
        </p:txBody>
      </p:sp>
      <p:pic>
        <p:nvPicPr>
          <p:cNvPr id="599" name="Google Shape;599;p61" title="Screenshot 2025-03-16 at 2.40.55 AM.png"/>
          <p:cNvPicPr preferRelativeResize="0"/>
          <p:nvPr/>
        </p:nvPicPr>
        <p:blipFill>
          <a:blip r:embed="rId3">
            <a:alphaModFix/>
          </a:blip>
          <a:stretch>
            <a:fillRect/>
          </a:stretch>
        </p:blipFill>
        <p:spPr>
          <a:xfrm>
            <a:off x="4467775" y="1163263"/>
            <a:ext cx="4503649" cy="2816973"/>
          </a:xfrm>
          <a:prstGeom prst="rect">
            <a:avLst/>
          </a:prstGeom>
          <a:noFill/>
          <a:ln>
            <a:noFill/>
          </a:ln>
        </p:spPr>
      </p:pic>
      <p:sp>
        <p:nvSpPr>
          <p:cNvPr id="600" name="Google Shape;600;p61"/>
          <p:cNvSpPr txBox="1"/>
          <p:nvPr/>
        </p:nvSpPr>
        <p:spPr>
          <a:xfrm>
            <a:off x="413475" y="4086775"/>
            <a:ext cx="5496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Inter"/>
                <a:ea typeface="Inter"/>
                <a:cs typeface="Inter"/>
                <a:sym typeface="Inter"/>
              </a:rPr>
              <a:t>Live Demo:            </a:t>
            </a:r>
            <a:r>
              <a:rPr lang="en" sz="1100" u="sng">
                <a:solidFill>
                  <a:schemeClr val="hlink"/>
                </a:solidFill>
                <a:latin typeface="Inter"/>
                <a:ea typeface="Inter"/>
                <a:cs typeface="Inter"/>
                <a:sym typeface="Inter"/>
                <a:hlinkClick r:id="rId4"/>
              </a:rPr>
              <a:t>https://ye-olde-guestbook.vercel.app</a:t>
            </a:r>
            <a:r>
              <a:rPr lang="en" sz="1100">
                <a:solidFill>
                  <a:schemeClr val="dk1"/>
                </a:solidFill>
                <a:latin typeface="Inter"/>
                <a:ea typeface="Inter"/>
                <a:cs typeface="Inter"/>
                <a:sym typeface="Inter"/>
              </a:rPr>
              <a:t> </a:t>
            </a:r>
            <a:br>
              <a:rPr lang="en" sz="1100">
                <a:solidFill>
                  <a:schemeClr val="dk1"/>
                </a:solidFill>
                <a:latin typeface="Inter"/>
                <a:ea typeface="Inter"/>
                <a:cs typeface="Inter"/>
                <a:sym typeface="Inter"/>
              </a:rPr>
            </a:br>
            <a:r>
              <a:rPr lang="en" sz="1100">
                <a:solidFill>
                  <a:schemeClr val="dk1"/>
                </a:solidFill>
                <a:latin typeface="Inter"/>
                <a:ea typeface="Inter"/>
                <a:cs typeface="Inter"/>
                <a:sym typeface="Inter"/>
              </a:rPr>
              <a:t>Documentation:    </a:t>
            </a:r>
            <a:r>
              <a:rPr lang="en" sz="1100" u="sng">
                <a:solidFill>
                  <a:schemeClr val="hlink"/>
                </a:solidFill>
                <a:latin typeface="Inter"/>
                <a:ea typeface="Inter"/>
                <a:cs typeface="Inter"/>
                <a:sym typeface="Inter"/>
                <a:hlinkClick r:id="rId5"/>
              </a:rPr>
              <a:t>https://developers.stellar.org/docs/build/apps/guestbook</a:t>
            </a:r>
            <a:r>
              <a:rPr lang="en" sz="1100">
                <a:solidFill>
                  <a:schemeClr val="dk1"/>
                </a:solidFill>
                <a:latin typeface="Inter"/>
                <a:ea typeface="Inter"/>
                <a:cs typeface="Inter"/>
                <a:sym typeface="Inter"/>
              </a:rPr>
              <a:t> </a:t>
            </a:r>
            <a:endParaRPr sz="1100">
              <a:solidFill>
                <a:schemeClr val="dk1"/>
              </a:solidFill>
              <a:latin typeface="Inter"/>
              <a:ea typeface="Inter"/>
              <a:cs typeface="Inter"/>
              <a:sym typeface="Inte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6" name="Shape 1006"/>
        <p:cNvGrpSpPr/>
        <p:nvPr/>
      </p:nvGrpSpPr>
      <p:grpSpPr>
        <a:xfrm>
          <a:off x="0" y="0"/>
          <a:ext cx="0" cy="0"/>
          <a:chOff x="0" y="0"/>
          <a:chExt cx="0" cy="0"/>
        </a:xfrm>
      </p:grpSpPr>
      <p:sp>
        <p:nvSpPr>
          <p:cNvPr id="1007" name="Google Shape;1007;p97"/>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1008" name="Google Shape;1008;p97"/>
          <p:cNvSpPr txBox="1"/>
          <p:nvPr>
            <p:ph type="title"/>
          </p:nvPr>
        </p:nvSpPr>
        <p:spPr>
          <a:xfrm>
            <a:off x="457200" y="445025"/>
            <a:ext cx="8229600" cy="861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DAPP FRONTEND - READ MSG - </a:t>
            </a:r>
            <a:endParaRPr/>
          </a:p>
          <a:p>
            <a:pPr indent="0" lvl="0" marL="0" rtl="0" algn="l">
              <a:spcBef>
                <a:spcPts val="0"/>
              </a:spcBef>
              <a:spcAft>
                <a:spcPts val="0"/>
              </a:spcAft>
              <a:buNone/>
            </a:pPr>
            <a:r>
              <a:rPr lang="en"/>
              <a:t>COMPONENT</a:t>
            </a:r>
            <a:endParaRPr/>
          </a:p>
        </p:txBody>
      </p:sp>
      <p:sp>
        <p:nvSpPr>
          <p:cNvPr id="1009" name="Google Shape;1009;p97"/>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1010" name="Google Shape;1010;p97"/>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1011" name="Google Shape;1011;p97"/>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1012" name="Google Shape;1012;p97"/>
          <p:cNvSpPr txBox="1"/>
          <p:nvPr/>
        </p:nvSpPr>
        <p:spPr>
          <a:xfrm>
            <a:off x="464350" y="1494000"/>
            <a:ext cx="4013400" cy="29811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600">
                <a:solidFill>
                  <a:schemeClr val="dk1"/>
                </a:solidFill>
                <a:latin typeface="Courier New"/>
                <a:ea typeface="Courier New"/>
                <a:cs typeface="Courier New"/>
                <a:sym typeface="Courier New"/>
              </a:rPr>
              <a:t>GuestbookMessage.svelte</a:t>
            </a:r>
            <a:r>
              <a:rPr b="1" lang="en" sz="1600">
                <a:solidFill>
                  <a:schemeClr val="dk1"/>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298450" lvl="0" marL="457200" rtl="0" algn="l">
              <a:lnSpc>
                <a:spcPct val="100000"/>
              </a:lnSpc>
              <a:spcBef>
                <a:spcPts val="1600"/>
              </a:spcBef>
              <a:spcAft>
                <a:spcPts val="0"/>
              </a:spcAft>
              <a:buClr>
                <a:schemeClr val="dk1"/>
              </a:buClr>
              <a:buSzPts val="1100"/>
              <a:buFont typeface="Inter"/>
              <a:buChar char="●"/>
            </a:pPr>
            <a:r>
              <a:rPr b="1" lang="en" sz="1100">
                <a:solidFill>
                  <a:schemeClr val="dk1"/>
                </a:solidFill>
                <a:latin typeface="Inter"/>
                <a:ea typeface="Inter"/>
                <a:cs typeface="Inter"/>
                <a:sym typeface="Inter"/>
              </a:rPr>
              <a:t>props</a:t>
            </a:r>
            <a:r>
              <a:rPr lang="en" sz="1100">
                <a:solidFill>
                  <a:schemeClr val="dk1"/>
                </a:solidFill>
                <a:latin typeface="Inter"/>
                <a:ea typeface="Inter"/>
                <a:cs typeface="Inter"/>
                <a:sym typeface="Inter"/>
              </a:rPr>
              <a:t>: message, messageId</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This component renders a guestbook entry, and takes </a:t>
            </a:r>
            <a:r>
              <a:rPr i="1" lang="en" sz="1100">
                <a:solidFill>
                  <a:schemeClr val="dk1"/>
                </a:solidFill>
                <a:latin typeface="Inter"/>
                <a:ea typeface="Inter"/>
                <a:cs typeface="Inter"/>
                <a:sym typeface="Inter"/>
              </a:rPr>
              <a:t>message</a:t>
            </a:r>
            <a:r>
              <a:rPr lang="en" sz="1100">
                <a:solidFill>
                  <a:schemeClr val="dk1"/>
                </a:solidFill>
                <a:latin typeface="Inter"/>
                <a:ea typeface="Inter"/>
                <a:cs typeface="Inter"/>
                <a:sym typeface="Inter"/>
              </a:rPr>
              <a:t> and </a:t>
            </a:r>
            <a:r>
              <a:rPr i="1" lang="en" sz="1100">
                <a:solidFill>
                  <a:schemeClr val="dk1"/>
                </a:solidFill>
                <a:latin typeface="Inter"/>
                <a:ea typeface="Inter"/>
                <a:cs typeface="Inter"/>
                <a:sym typeface="Inter"/>
              </a:rPr>
              <a:t>messageId</a:t>
            </a:r>
            <a:r>
              <a:rPr lang="en" sz="1100">
                <a:solidFill>
                  <a:schemeClr val="dk1"/>
                </a:solidFill>
                <a:latin typeface="Inter"/>
                <a:ea typeface="Inter"/>
                <a:cs typeface="Inter"/>
                <a:sym typeface="Inter"/>
              </a:rPr>
              <a:t> as props.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code is </a:t>
            </a:r>
            <a:r>
              <a:rPr lang="en" sz="1100">
                <a:solidFill>
                  <a:schemeClr val="dk1"/>
                </a:solidFill>
                <a:latin typeface="Inter"/>
                <a:ea typeface="Inter"/>
                <a:cs typeface="Inter"/>
                <a:sym typeface="Inter"/>
              </a:rPr>
              <a:t>reduced down to just the script and HTML to show the guestbook entry, the complete component includes both controls and functions to edit the message (if the user is the author of the message).</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lang="en" sz="1100" u="sng">
                <a:solidFill>
                  <a:schemeClr val="hlink"/>
                </a:solidFill>
                <a:latin typeface="Inter"/>
                <a:ea typeface="Inter"/>
                <a:cs typeface="Inter"/>
                <a:sym typeface="Inter"/>
                <a:hlinkClick r:id="rId3"/>
              </a:rPr>
              <a:t>Source Code</a:t>
            </a:r>
            <a:endParaRPr sz="1100">
              <a:solidFill>
                <a:schemeClr val="dk1"/>
              </a:solidFill>
              <a:latin typeface="Inter"/>
              <a:ea typeface="Inter"/>
              <a:cs typeface="Inter"/>
              <a:sym typeface="Inter"/>
            </a:endParaRPr>
          </a:p>
        </p:txBody>
      </p:sp>
      <p:sp>
        <p:nvSpPr>
          <p:cNvPr id="1013" name="Google Shape;1013;p97"/>
          <p:cNvSpPr txBox="1"/>
          <p:nvPr/>
        </p:nvSpPr>
        <p:spPr>
          <a:xfrm>
            <a:off x="4770300" y="48600"/>
            <a:ext cx="4373700" cy="50949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100">
                <a:solidFill>
                  <a:schemeClr val="accent6"/>
                </a:solidFill>
              </a:rPr>
              <a:t>&lt;script lang="ts"&gt;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import type { Message } from 'ye_olde_guestbook';</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a:t>
            </a:r>
            <a:endParaRPr sz="1100">
              <a:solidFill>
                <a:schemeClr val="accent6"/>
              </a:solidFill>
            </a:endParaRPr>
          </a:p>
          <a:p>
            <a:pPr indent="457200" lvl="0" marL="0" rtl="0" algn="l">
              <a:lnSpc>
                <a:spcPct val="100000"/>
              </a:lnSpc>
              <a:spcBef>
                <a:spcPts val="0"/>
              </a:spcBef>
              <a:spcAft>
                <a:spcPts val="0"/>
              </a:spcAft>
              <a:buNone/>
            </a:pPr>
            <a:r>
              <a:rPr lang="en" sz="1100">
                <a:solidFill>
                  <a:schemeClr val="accent6"/>
                </a:solidFill>
              </a:rPr>
              <a:t>export let message: Message;</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export let messageId: number;</a:t>
            </a:r>
            <a:endParaRPr sz="1100">
              <a:solidFill>
                <a:schemeClr val="accent6"/>
              </a:solidFill>
            </a:endParaRPr>
          </a:p>
          <a:p>
            <a:pPr indent="0" lvl="0" marL="0" rtl="0" algn="l">
              <a:lnSpc>
                <a:spcPct val="100000"/>
              </a:lnSpc>
              <a:spcBef>
                <a:spcPts val="0"/>
              </a:spcBef>
              <a:spcAft>
                <a:spcPts val="0"/>
              </a:spcAft>
              <a:buNone/>
            </a:pPr>
            <a:r>
              <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let messageTitle = message.title;</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let messageText = message.text;</a:t>
            </a:r>
            <a:endParaRPr sz="1100">
              <a:solidFill>
                <a:schemeClr val="accent6"/>
              </a:solidFill>
            </a:endParaRPr>
          </a:p>
          <a:p>
            <a:pPr indent="0" lvl="0" marL="0" rtl="0" algn="l">
              <a:lnSpc>
                <a:spcPct val="100000"/>
              </a:lnSpc>
              <a:spcBef>
                <a:spcPts val="0"/>
              </a:spcBef>
              <a:spcAft>
                <a:spcPts val="0"/>
              </a:spcAft>
              <a:buNone/>
            </a:pPr>
            <a:r>
              <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const cancelEdit = () =&gt; { … }</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const submitEdit = async () =&gt; { … }</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&lt;/script&gt;</a:t>
            </a:r>
            <a:endParaRPr sz="1100">
              <a:solidFill>
                <a:schemeClr val="accent6"/>
              </a:solidFill>
            </a:endParaRPr>
          </a:p>
          <a:p>
            <a:pPr indent="0" lvl="0" marL="0" rtl="0" algn="l">
              <a:lnSpc>
                <a:spcPct val="100000"/>
              </a:lnSpc>
              <a:spcBef>
                <a:spcPts val="0"/>
              </a:spcBef>
              <a:spcAft>
                <a:spcPts val="0"/>
              </a:spcAft>
              <a:buNone/>
            </a:pPr>
            <a:r>
              <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&lt;section class="card w-full variant-soft-primary"&gt;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&lt;div class="p-4 space-y-4"&gt;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&lt;div class="flex gap-8 justify-between"&gt;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&lt;div class="space-y-2 grow"&gt;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&lt;h3 class="h3"&gt;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{messageTitle}</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&lt;/h3&gt;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&lt;article&gt;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&lt;p&gt;{messageText}&lt;/p&gt;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&lt;/article&gt;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&lt;/div&gt;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&lt;/div&gt;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    	&lt;/div&gt;</a:t>
            </a:r>
            <a:endParaRPr sz="1100">
              <a:solidFill>
                <a:schemeClr val="accent6"/>
              </a:solidFill>
            </a:endParaRPr>
          </a:p>
          <a:p>
            <a:pPr indent="0" lvl="0" marL="0" rtl="0" algn="l">
              <a:lnSpc>
                <a:spcPct val="100000"/>
              </a:lnSpc>
              <a:spcBef>
                <a:spcPts val="0"/>
              </a:spcBef>
              <a:spcAft>
                <a:spcPts val="0"/>
              </a:spcAft>
              <a:buNone/>
            </a:pPr>
            <a:r>
              <a:rPr lang="en" sz="1100">
                <a:solidFill>
                  <a:schemeClr val="accent6"/>
                </a:solidFill>
              </a:rPr>
              <a:t>&lt;/section&gt;</a:t>
            </a:r>
            <a:endParaRPr sz="1100">
              <a:solidFill>
                <a:schemeClr val="accent6"/>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 name="Shape 1017"/>
        <p:cNvGrpSpPr/>
        <p:nvPr/>
      </p:nvGrpSpPr>
      <p:grpSpPr>
        <a:xfrm>
          <a:off x="0" y="0"/>
          <a:ext cx="0" cy="0"/>
          <a:chOff x="0" y="0"/>
          <a:chExt cx="0" cy="0"/>
        </a:xfrm>
      </p:grpSpPr>
      <p:sp>
        <p:nvSpPr>
          <p:cNvPr id="1018" name="Google Shape;1018;p98"/>
          <p:cNvSpPr/>
          <p:nvPr/>
        </p:nvSpPr>
        <p:spPr>
          <a:xfrm>
            <a:off x="457200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
        <p:nvSpPr>
          <p:cNvPr id="1019" name="Google Shape;1019;p98"/>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DAPP FRONTEND - PASSKEY</a:t>
            </a:r>
            <a:endParaRPr/>
          </a:p>
        </p:txBody>
      </p:sp>
      <p:sp>
        <p:nvSpPr>
          <p:cNvPr id="1020" name="Google Shape;1020;p98"/>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1021" name="Google Shape;1021;p98"/>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1022" name="Google Shape;1022;p98"/>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1023" name="Google Shape;1023;p98"/>
          <p:cNvSpPr txBox="1"/>
          <p:nvPr/>
        </p:nvSpPr>
        <p:spPr>
          <a:xfrm>
            <a:off x="464350" y="3094200"/>
            <a:ext cx="4013400" cy="1611000"/>
          </a:xfrm>
          <a:prstGeom prst="rect">
            <a:avLst/>
          </a:prstGeom>
          <a:noFill/>
          <a:ln>
            <a:noFill/>
          </a:ln>
        </p:spPr>
        <p:txBody>
          <a:bodyPr anchorCtr="0" anchor="t" bIns="91425" lIns="0" spcFirstLastPara="1" rIns="91425" wrap="square" tIns="91425">
            <a:spAutoFit/>
          </a:bodyPr>
          <a:lstStyle/>
          <a:p>
            <a:pPr indent="0" lvl="0" marL="0" rtl="0" algn="l">
              <a:lnSpc>
                <a:spcPct val="100000"/>
              </a:lnSpc>
              <a:spcBef>
                <a:spcPts val="0"/>
              </a:spcBef>
              <a:spcAft>
                <a:spcPts val="0"/>
              </a:spcAft>
              <a:buNone/>
            </a:pPr>
            <a:r>
              <a:rPr lang="en" sz="1100">
                <a:solidFill>
                  <a:schemeClr val="dk1"/>
                </a:solidFill>
                <a:latin typeface="Inter"/>
                <a:ea typeface="Inter"/>
                <a:cs typeface="Inter"/>
                <a:sym typeface="Inter"/>
              </a:rPr>
              <a:t>The Passkey Kit is handling the passkey prompt, so we don’t need to do anything besides calling the Passkey Kit. </a:t>
            </a:r>
            <a:endParaRPr sz="1100">
              <a:solidFill>
                <a:schemeClr val="dk1"/>
              </a:solidFill>
              <a:latin typeface="Inter"/>
              <a:ea typeface="Inter"/>
              <a:cs typeface="Inter"/>
              <a:sym typeface="Inter"/>
            </a:endParaRPr>
          </a:p>
          <a:p>
            <a:pPr indent="0" lvl="0" marL="0" rtl="0" algn="l">
              <a:lnSpc>
                <a:spcPct val="100000"/>
              </a:lnSpc>
              <a:spcBef>
                <a:spcPts val="1600"/>
              </a:spcBef>
              <a:spcAft>
                <a:spcPts val="0"/>
              </a:spcAft>
              <a:buNone/>
            </a:pPr>
            <a:r>
              <a:rPr lang="en" sz="1100">
                <a:solidFill>
                  <a:schemeClr val="dk1"/>
                </a:solidFill>
                <a:latin typeface="Inter"/>
                <a:ea typeface="Inter"/>
                <a:cs typeface="Inter"/>
                <a:sym typeface="Inter"/>
              </a:rPr>
              <a:t>The code here shows how the Passkey Kit is implemented for the login function. By calling connectWallet() the passkey prompt will automatically appear. </a:t>
            </a:r>
            <a:endParaRPr sz="1100">
              <a:solidFill>
                <a:schemeClr val="dk1"/>
              </a:solidFill>
              <a:latin typeface="Inter"/>
              <a:ea typeface="Inter"/>
              <a:cs typeface="Inter"/>
              <a:sym typeface="Inter"/>
            </a:endParaRPr>
          </a:p>
          <a:p>
            <a:pPr indent="0" lvl="0" marL="0" rtl="0" algn="l">
              <a:lnSpc>
                <a:spcPct val="100000"/>
              </a:lnSpc>
              <a:spcBef>
                <a:spcPts val="1600"/>
              </a:spcBef>
              <a:spcAft>
                <a:spcPts val="1600"/>
              </a:spcAft>
              <a:buNone/>
            </a:pPr>
            <a:r>
              <a:rPr lang="en" sz="1100" u="sng">
                <a:solidFill>
                  <a:schemeClr val="hlink"/>
                </a:solidFill>
                <a:latin typeface="Inter"/>
                <a:ea typeface="Inter"/>
                <a:cs typeface="Inter"/>
                <a:sym typeface="Inter"/>
                <a:hlinkClick r:id="rId3"/>
              </a:rPr>
              <a:t>Source Code</a:t>
            </a:r>
            <a:endParaRPr sz="1100">
              <a:solidFill>
                <a:schemeClr val="dk1"/>
              </a:solidFill>
              <a:latin typeface="Inter"/>
              <a:ea typeface="Inter"/>
              <a:cs typeface="Inter"/>
              <a:sym typeface="Inter"/>
            </a:endParaRPr>
          </a:p>
        </p:txBody>
      </p:sp>
      <p:sp>
        <p:nvSpPr>
          <p:cNvPr id="1024" name="Google Shape;1024;p98"/>
          <p:cNvSpPr txBox="1"/>
          <p:nvPr/>
        </p:nvSpPr>
        <p:spPr>
          <a:xfrm>
            <a:off x="4810800" y="616950"/>
            <a:ext cx="4333200" cy="39096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6"/>
                </a:solidFill>
              </a:rPr>
              <a:t>    async function login() {</a:t>
            </a:r>
            <a:endParaRPr sz="1100">
              <a:solidFill>
                <a:schemeClr val="accent6"/>
              </a:solidFill>
            </a:endParaRPr>
          </a:p>
          <a:p>
            <a:pPr indent="0" lvl="0" marL="0" rtl="0" algn="l">
              <a:spcBef>
                <a:spcPts val="0"/>
              </a:spcBef>
              <a:spcAft>
                <a:spcPts val="0"/>
              </a:spcAft>
              <a:buNone/>
            </a:pPr>
            <a:r>
              <a:rPr lang="en" sz="1100">
                <a:solidFill>
                  <a:schemeClr val="accent6"/>
                </a:solidFill>
              </a:rPr>
              <a:t>        console.log('logging in');</a:t>
            </a:r>
            <a:endParaRPr sz="1100">
              <a:solidFill>
                <a:schemeClr val="accent6"/>
              </a:solidFill>
            </a:endParaRPr>
          </a:p>
          <a:p>
            <a:pPr indent="0" lvl="0" marL="0" rtl="0" algn="l">
              <a:spcBef>
                <a:spcPts val="0"/>
              </a:spcBef>
              <a:spcAft>
                <a:spcPts val="0"/>
              </a:spcAft>
              <a:buNone/>
            </a:pPr>
            <a:r>
              <a:rPr lang="en" sz="1100">
                <a:solidFill>
                  <a:schemeClr val="accent6"/>
                </a:solidFill>
              </a:rPr>
              <a:t>        try {</a:t>
            </a:r>
            <a:endParaRPr sz="1100">
              <a:solidFill>
                <a:schemeClr val="accent6"/>
              </a:solidFill>
            </a:endParaRPr>
          </a:p>
          <a:p>
            <a:pPr indent="0" lvl="0" marL="0" rtl="0" algn="l">
              <a:spcBef>
                <a:spcPts val="0"/>
              </a:spcBef>
              <a:spcAft>
                <a:spcPts val="0"/>
              </a:spcAft>
              <a:buNone/>
            </a:pPr>
            <a:r>
              <a:rPr lang="en" sz="1100">
                <a:solidFill>
                  <a:schemeClr val="accent6"/>
                </a:solidFill>
              </a:rPr>
              <a:t>            const { keyId_base64, contractId: cid } = await account.connectWallet({</a:t>
            </a:r>
            <a:endParaRPr sz="1100">
              <a:solidFill>
                <a:schemeClr val="accent6"/>
              </a:solidFill>
            </a:endParaRPr>
          </a:p>
          <a:p>
            <a:pPr indent="0" lvl="0" marL="0" rtl="0" algn="l">
              <a:spcBef>
                <a:spcPts val="0"/>
              </a:spcBef>
              <a:spcAft>
                <a:spcPts val="0"/>
              </a:spcAft>
              <a:buNone/>
            </a:pPr>
            <a:r>
              <a:rPr lang="en" sz="1100">
                <a:solidFill>
                  <a:schemeClr val="accent6"/>
                </a:solidFill>
              </a:rPr>
              <a:t>                getContractId,</a:t>
            </a:r>
            <a:endParaRPr sz="1100">
              <a:solidFill>
                <a:schemeClr val="accent6"/>
              </a:solidFill>
            </a:endParaRPr>
          </a:p>
          <a:p>
            <a:pPr indent="0" lvl="0" marL="0" rtl="0" algn="l">
              <a:spcBef>
                <a:spcPts val="0"/>
              </a:spcBef>
              <a:spcAft>
                <a:spcPts val="0"/>
              </a:spcAft>
              <a:buNone/>
            </a:pPr>
            <a:r>
              <a:rPr lang="en" sz="1100">
                <a:solidFill>
                  <a:schemeClr val="accent6"/>
                </a:solidFill>
              </a:rPr>
              <a:t>            });</a:t>
            </a:r>
            <a:endParaRPr sz="1100">
              <a:solidFill>
                <a:schemeClr val="accent6"/>
              </a:solidFill>
            </a:endParaRPr>
          </a:p>
          <a:p>
            <a:pPr indent="0" lvl="0" marL="0" rtl="0" algn="l">
              <a:spcBef>
                <a:spcPts val="0"/>
              </a:spcBef>
              <a:spcAft>
                <a:spcPts val="0"/>
              </a:spcAft>
              <a:buNone/>
            </a:pPr>
            <a:r>
              <a:t/>
            </a:r>
            <a:endParaRPr sz="1100">
              <a:solidFill>
                <a:schemeClr val="accent6"/>
              </a:solidFill>
            </a:endParaRPr>
          </a:p>
          <a:p>
            <a:pPr indent="0" lvl="0" marL="0" rtl="0" algn="l">
              <a:spcBef>
                <a:spcPts val="0"/>
              </a:spcBef>
              <a:spcAft>
                <a:spcPts val="0"/>
              </a:spcAft>
              <a:buNone/>
            </a:pPr>
            <a:r>
              <a:rPr lang="en" sz="1100">
                <a:solidFill>
                  <a:schemeClr val="accent6"/>
                </a:solidFill>
              </a:rPr>
              <a:t>            keyId.set(keyId_base64);</a:t>
            </a:r>
            <a:endParaRPr sz="1100">
              <a:solidFill>
                <a:schemeClr val="accent6"/>
              </a:solidFill>
            </a:endParaRPr>
          </a:p>
          <a:p>
            <a:pPr indent="0" lvl="0" marL="0" rtl="0" algn="l">
              <a:spcBef>
                <a:spcPts val="0"/>
              </a:spcBef>
              <a:spcAft>
                <a:spcPts val="0"/>
              </a:spcAft>
              <a:buNone/>
            </a:pPr>
            <a:r>
              <a:rPr lang="en" sz="1100">
                <a:solidFill>
                  <a:schemeClr val="accent6"/>
                </a:solidFill>
              </a:rPr>
              <a:t>            console.log($keyId);</a:t>
            </a:r>
            <a:endParaRPr sz="1100">
              <a:solidFill>
                <a:schemeClr val="accent6"/>
              </a:solidFill>
            </a:endParaRPr>
          </a:p>
          <a:p>
            <a:pPr indent="0" lvl="0" marL="0" rtl="0" algn="l">
              <a:spcBef>
                <a:spcPts val="0"/>
              </a:spcBef>
              <a:spcAft>
                <a:spcPts val="0"/>
              </a:spcAft>
              <a:buNone/>
            </a:pPr>
            <a:r>
              <a:t/>
            </a:r>
            <a:endParaRPr sz="1100">
              <a:solidFill>
                <a:schemeClr val="accent6"/>
              </a:solidFill>
            </a:endParaRPr>
          </a:p>
          <a:p>
            <a:pPr indent="0" lvl="0" marL="0" rtl="0" algn="l">
              <a:spcBef>
                <a:spcPts val="0"/>
              </a:spcBef>
              <a:spcAft>
                <a:spcPts val="0"/>
              </a:spcAft>
              <a:buNone/>
            </a:pPr>
            <a:r>
              <a:rPr lang="en" sz="1100">
                <a:solidFill>
                  <a:schemeClr val="accent6"/>
                </a:solidFill>
              </a:rPr>
              <a:t>            contractId.set(cid);</a:t>
            </a:r>
            <a:endParaRPr sz="1100">
              <a:solidFill>
                <a:schemeClr val="accent6"/>
              </a:solidFill>
            </a:endParaRPr>
          </a:p>
          <a:p>
            <a:pPr indent="0" lvl="0" marL="0" rtl="0" algn="l">
              <a:spcBef>
                <a:spcPts val="0"/>
              </a:spcBef>
              <a:spcAft>
                <a:spcPts val="0"/>
              </a:spcAft>
              <a:buNone/>
            </a:pPr>
            <a:r>
              <a:rPr lang="en" sz="1100">
                <a:solidFill>
                  <a:schemeClr val="accent6"/>
                </a:solidFill>
              </a:rPr>
              <a:t>            console.log($contractId);</a:t>
            </a:r>
            <a:endParaRPr sz="1100">
              <a:solidFill>
                <a:schemeClr val="accent6"/>
              </a:solidFill>
            </a:endParaRPr>
          </a:p>
          <a:p>
            <a:pPr indent="0" lvl="0" marL="0" rtl="0" algn="l">
              <a:spcBef>
                <a:spcPts val="0"/>
              </a:spcBef>
              <a:spcAft>
                <a:spcPts val="0"/>
              </a:spcAft>
              <a:buNone/>
            </a:pPr>
            <a:r>
              <a:rPr lang="en" sz="1100">
                <a:solidFill>
                  <a:schemeClr val="accent6"/>
                </a:solidFill>
              </a:rPr>
              <a:t>        } catch (err) {</a:t>
            </a:r>
            <a:endParaRPr sz="1100">
              <a:solidFill>
                <a:schemeClr val="accent6"/>
              </a:solidFill>
            </a:endParaRPr>
          </a:p>
          <a:p>
            <a:pPr indent="0" lvl="0" marL="0" rtl="0" algn="l">
              <a:spcBef>
                <a:spcPts val="0"/>
              </a:spcBef>
              <a:spcAft>
                <a:spcPts val="0"/>
              </a:spcAft>
              <a:buNone/>
            </a:pPr>
            <a:r>
              <a:rPr lang="en" sz="1100">
                <a:solidFill>
                  <a:schemeClr val="accent6"/>
                </a:solidFill>
              </a:rPr>
              <a:t>            console.log(err);</a:t>
            </a:r>
            <a:endParaRPr sz="1100">
              <a:solidFill>
                <a:schemeClr val="accent6"/>
              </a:solidFill>
            </a:endParaRPr>
          </a:p>
          <a:p>
            <a:pPr indent="0" lvl="0" marL="0" rtl="0" algn="l">
              <a:spcBef>
                <a:spcPts val="0"/>
              </a:spcBef>
              <a:spcAft>
                <a:spcPts val="0"/>
              </a:spcAft>
              <a:buNone/>
            </a:pPr>
            <a:r>
              <a:rPr lang="en" sz="1100">
                <a:solidFill>
                  <a:schemeClr val="accent6"/>
                </a:solidFill>
              </a:rPr>
              <a:t>            toastStore.trigger({</a:t>
            </a:r>
            <a:endParaRPr sz="1100">
              <a:solidFill>
                <a:schemeClr val="accent6"/>
              </a:solidFill>
            </a:endParaRPr>
          </a:p>
          <a:p>
            <a:pPr indent="0" lvl="0" marL="0" rtl="0" algn="l">
              <a:spcBef>
                <a:spcPts val="0"/>
              </a:spcBef>
              <a:spcAft>
                <a:spcPts val="0"/>
              </a:spcAft>
              <a:buNone/>
            </a:pPr>
            <a:r>
              <a:rPr lang="en" sz="1100">
                <a:solidFill>
                  <a:schemeClr val="accent6"/>
                </a:solidFill>
              </a:rPr>
              <a:t>                message: 'Something went wrong logging in. Please try again later.',</a:t>
            </a:r>
            <a:endParaRPr sz="1100">
              <a:solidFill>
                <a:schemeClr val="accent6"/>
              </a:solidFill>
            </a:endParaRPr>
          </a:p>
          <a:p>
            <a:pPr indent="0" lvl="0" marL="0" rtl="0" algn="l">
              <a:spcBef>
                <a:spcPts val="0"/>
              </a:spcBef>
              <a:spcAft>
                <a:spcPts val="0"/>
              </a:spcAft>
              <a:buNone/>
            </a:pPr>
            <a:r>
              <a:rPr lang="en" sz="1100">
                <a:solidFill>
                  <a:schemeClr val="accent6"/>
                </a:solidFill>
              </a:rPr>
              <a:t>                background: 'variant-filled-error',</a:t>
            </a:r>
            <a:endParaRPr sz="1100">
              <a:solidFill>
                <a:schemeClr val="accent6"/>
              </a:solidFill>
            </a:endParaRPr>
          </a:p>
          <a:p>
            <a:pPr indent="0" lvl="0" marL="0" rtl="0" algn="l">
              <a:spcBef>
                <a:spcPts val="0"/>
              </a:spcBef>
              <a:spcAft>
                <a:spcPts val="0"/>
              </a:spcAft>
              <a:buNone/>
            </a:pPr>
            <a:r>
              <a:rPr lang="en" sz="1100">
                <a:solidFill>
                  <a:schemeClr val="accent6"/>
                </a:solidFill>
              </a:rPr>
              <a:t>            });</a:t>
            </a:r>
            <a:endParaRPr sz="1100">
              <a:solidFill>
                <a:schemeClr val="accent6"/>
              </a:solidFill>
            </a:endParaRPr>
          </a:p>
          <a:p>
            <a:pPr indent="0" lvl="0" marL="0" rtl="0" algn="l">
              <a:spcBef>
                <a:spcPts val="0"/>
              </a:spcBef>
              <a:spcAft>
                <a:spcPts val="0"/>
              </a:spcAft>
              <a:buNone/>
            </a:pPr>
            <a:r>
              <a:rPr lang="en" sz="1100">
                <a:solidFill>
                  <a:schemeClr val="accent6"/>
                </a:solidFill>
              </a:rPr>
              <a:t>        }</a:t>
            </a:r>
            <a:endParaRPr sz="1100">
              <a:solidFill>
                <a:schemeClr val="accent6"/>
              </a:solidFill>
            </a:endParaRPr>
          </a:p>
          <a:p>
            <a:pPr indent="0" lvl="0" marL="0" rtl="0" algn="l">
              <a:spcBef>
                <a:spcPts val="0"/>
              </a:spcBef>
              <a:spcAft>
                <a:spcPts val="0"/>
              </a:spcAft>
              <a:buNone/>
            </a:pPr>
            <a:r>
              <a:rPr lang="en" sz="1100">
                <a:solidFill>
                  <a:schemeClr val="accent6"/>
                </a:solidFill>
              </a:rPr>
              <a:t>    }</a:t>
            </a:r>
            <a:endParaRPr sz="1100">
              <a:solidFill>
                <a:schemeClr val="accent6"/>
              </a:solidFill>
            </a:endParaRPr>
          </a:p>
        </p:txBody>
      </p:sp>
      <p:pic>
        <p:nvPicPr>
          <p:cNvPr id="1025" name="Google Shape;1025;p98" title="Screenshot 2025-03-24 at 2.46.48 AM.png"/>
          <p:cNvPicPr preferRelativeResize="0"/>
          <p:nvPr/>
        </p:nvPicPr>
        <p:blipFill>
          <a:blip r:embed="rId4">
            <a:alphaModFix/>
          </a:blip>
          <a:stretch>
            <a:fillRect/>
          </a:stretch>
        </p:blipFill>
        <p:spPr>
          <a:xfrm>
            <a:off x="1255350" y="978100"/>
            <a:ext cx="2431402" cy="1913276"/>
          </a:xfrm>
          <a:prstGeom prst="rect">
            <a:avLst/>
          </a:prstGeom>
          <a:noFill/>
          <a:ln>
            <a:noFill/>
          </a:ln>
        </p:spPr>
      </p:pic>
      <p:sp>
        <p:nvSpPr>
          <p:cNvPr id="1026" name="Google Shape;1026;p98"/>
          <p:cNvSpPr/>
          <p:nvPr/>
        </p:nvSpPr>
        <p:spPr>
          <a:xfrm>
            <a:off x="2168325" y="1109400"/>
            <a:ext cx="1518300" cy="1068900"/>
          </a:xfrm>
          <a:prstGeom prst="ellipse">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ora"/>
              <a:ea typeface="Lora"/>
              <a:cs typeface="Lora"/>
              <a:sym typeface="Lora"/>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 name="Shape 1030"/>
        <p:cNvGrpSpPr/>
        <p:nvPr/>
      </p:nvGrpSpPr>
      <p:grpSpPr>
        <a:xfrm>
          <a:off x="0" y="0"/>
          <a:ext cx="0" cy="0"/>
          <a:chOff x="0" y="0"/>
          <a:chExt cx="0" cy="0"/>
        </a:xfrm>
      </p:grpSpPr>
      <p:sp>
        <p:nvSpPr>
          <p:cNvPr id="1031" name="Google Shape;1031;p99"/>
          <p:cNvSpPr txBox="1"/>
          <p:nvPr>
            <p:ph type="title"/>
          </p:nvPr>
        </p:nvSpPr>
        <p:spPr>
          <a:xfrm>
            <a:off x="457200" y="1636550"/>
            <a:ext cx="8229600" cy="942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TRY IT OUT!</a:t>
            </a:r>
            <a:endParaRPr/>
          </a:p>
        </p:txBody>
      </p:sp>
      <p:sp>
        <p:nvSpPr>
          <p:cNvPr id="1032" name="Google Shape;1032;p99"/>
          <p:cNvSpPr txBox="1"/>
          <p:nvPr>
            <p:ph idx="1" type="subTitle"/>
          </p:nvPr>
        </p:nvSpPr>
        <p:spPr>
          <a:xfrm>
            <a:off x="457200" y="1043225"/>
            <a:ext cx="4554000" cy="215400"/>
          </a:xfrm>
          <a:prstGeom prst="rect">
            <a:avLst/>
          </a:prstGeom>
        </p:spPr>
        <p:txBody>
          <a:bodyPr anchorCtr="0" anchor="t" bIns="0" lIns="0" spcFirstLastPara="1" rIns="0" wrap="square" tIns="0">
            <a:spAutoFit/>
          </a:bodyPr>
          <a:lstStyle/>
          <a:p>
            <a:pPr indent="0" lvl="0" marL="0" rtl="0" algn="l">
              <a:spcBef>
                <a:spcPts val="0"/>
              </a:spcBef>
              <a:spcAft>
                <a:spcPts val="1200"/>
              </a:spcAft>
              <a:buNone/>
            </a:pPr>
            <a:r>
              <a:rPr b="1" i="1" lang="en"/>
              <a:t>Section 0</a:t>
            </a:r>
            <a:r>
              <a:rPr lang="en"/>
              <a:t>7</a:t>
            </a:r>
            <a:endParaRPr b="1" i="1"/>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sp>
        <p:nvSpPr>
          <p:cNvPr id="1037" name="Google Shape;1037;p100"/>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TRY IT OUT!</a:t>
            </a:r>
            <a:endParaRPr/>
          </a:p>
        </p:txBody>
      </p:sp>
      <p:sp>
        <p:nvSpPr>
          <p:cNvPr id="1038" name="Google Shape;1038;p100"/>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1039" name="Google Shape;1039;p100"/>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1040" name="Google Shape;1040;p100"/>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1041" name="Google Shape;1041;p100"/>
          <p:cNvSpPr txBox="1"/>
          <p:nvPr/>
        </p:nvSpPr>
        <p:spPr>
          <a:xfrm>
            <a:off x="464350" y="1409975"/>
            <a:ext cx="3781500" cy="22626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1600"/>
              </a:spcAft>
              <a:buNone/>
            </a:pPr>
            <a:r>
              <a:rPr lang="en" sz="2000">
                <a:solidFill>
                  <a:schemeClr val="dk1"/>
                </a:solidFill>
                <a:latin typeface="Inter"/>
                <a:ea typeface="Inter"/>
                <a:cs typeface="Inter"/>
                <a:sym typeface="Inter"/>
              </a:rPr>
              <a:t>Try the live version of the guestbook and take a look at the documentation and the source code. You can even deploy it locally to experiment with the project.</a:t>
            </a:r>
            <a:endParaRPr sz="2000">
              <a:solidFill>
                <a:schemeClr val="dk1"/>
              </a:solidFill>
              <a:latin typeface="Inter"/>
              <a:ea typeface="Inter"/>
              <a:cs typeface="Inter"/>
              <a:sym typeface="Inter"/>
            </a:endParaRPr>
          </a:p>
        </p:txBody>
      </p:sp>
      <p:pic>
        <p:nvPicPr>
          <p:cNvPr id="1042" name="Google Shape;1042;p100" title="Screenshot 2025-03-16 at 2.40.55 AM.png"/>
          <p:cNvPicPr preferRelativeResize="0"/>
          <p:nvPr/>
        </p:nvPicPr>
        <p:blipFill>
          <a:blip r:embed="rId3">
            <a:alphaModFix/>
          </a:blip>
          <a:stretch>
            <a:fillRect/>
          </a:stretch>
        </p:blipFill>
        <p:spPr>
          <a:xfrm>
            <a:off x="4467775" y="1163263"/>
            <a:ext cx="4503649" cy="2816973"/>
          </a:xfrm>
          <a:prstGeom prst="rect">
            <a:avLst/>
          </a:prstGeom>
          <a:noFill/>
          <a:ln>
            <a:noFill/>
          </a:ln>
        </p:spPr>
      </p:pic>
      <p:sp>
        <p:nvSpPr>
          <p:cNvPr id="1043" name="Google Shape;1043;p100"/>
          <p:cNvSpPr txBox="1"/>
          <p:nvPr/>
        </p:nvSpPr>
        <p:spPr>
          <a:xfrm>
            <a:off x="413475" y="4010575"/>
            <a:ext cx="54966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Inter"/>
                <a:ea typeface="Inter"/>
                <a:cs typeface="Inter"/>
                <a:sym typeface="Inter"/>
              </a:rPr>
              <a:t>Live Demo:            </a:t>
            </a:r>
            <a:r>
              <a:rPr lang="en" sz="1100" u="sng">
                <a:solidFill>
                  <a:schemeClr val="hlink"/>
                </a:solidFill>
                <a:latin typeface="Inter"/>
                <a:ea typeface="Inter"/>
                <a:cs typeface="Inter"/>
                <a:sym typeface="Inter"/>
                <a:hlinkClick r:id="rId4"/>
              </a:rPr>
              <a:t>https://ye-olde-guestbook.vercel.app</a:t>
            </a:r>
            <a:r>
              <a:rPr lang="en" sz="1100">
                <a:solidFill>
                  <a:schemeClr val="dk1"/>
                </a:solidFill>
                <a:latin typeface="Inter"/>
                <a:ea typeface="Inter"/>
                <a:cs typeface="Inter"/>
                <a:sym typeface="Inter"/>
              </a:rPr>
              <a:t> </a:t>
            </a:r>
            <a:br>
              <a:rPr lang="en" sz="1100">
                <a:solidFill>
                  <a:schemeClr val="dk1"/>
                </a:solidFill>
                <a:latin typeface="Inter"/>
                <a:ea typeface="Inter"/>
                <a:cs typeface="Inter"/>
                <a:sym typeface="Inter"/>
              </a:rPr>
            </a:br>
            <a:r>
              <a:rPr lang="en" sz="1100">
                <a:solidFill>
                  <a:schemeClr val="dk1"/>
                </a:solidFill>
                <a:latin typeface="Inter"/>
                <a:ea typeface="Inter"/>
                <a:cs typeface="Inter"/>
                <a:sym typeface="Inter"/>
              </a:rPr>
              <a:t>Documentation:    </a:t>
            </a:r>
            <a:r>
              <a:rPr lang="en" sz="1100" u="sng">
                <a:solidFill>
                  <a:schemeClr val="hlink"/>
                </a:solidFill>
                <a:latin typeface="Inter"/>
                <a:ea typeface="Inter"/>
                <a:cs typeface="Inter"/>
                <a:sym typeface="Inter"/>
                <a:hlinkClick r:id="rId5"/>
              </a:rPr>
              <a:t>https://developers.stellar.org/docs/build/apps/guestbook</a:t>
            </a:r>
            <a:r>
              <a:rPr lang="en" sz="1100">
                <a:solidFill>
                  <a:schemeClr val="dk1"/>
                </a:solidFill>
                <a:latin typeface="Inter"/>
                <a:ea typeface="Inter"/>
                <a:cs typeface="Inter"/>
                <a:sym typeface="Inter"/>
              </a:rPr>
              <a:t> </a:t>
            </a:r>
            <a:endParaRPr sz="1100">
              <a:solidFill>
                <a:schemeClr val="dk1"/>
              </a:solidFill>
              <a:latin typeface="Inter"/>
              <a:ea typeface="Inter"/>
              <a:cs typeface="Inter"/>
              <a:sym typeface="Inter"/>
            </a:endParaRPr>
          </a:p>
          <a:p>
            <a:pPr indent="0" lvl="0" marL="0" rtl="0" algn="l">
              <a:spcBef>
                <a:spcPts val="0"/>
              </a:spcBef>
              <a:spcAft>
                <a:spcPts val="0"/>
              </a:spcAft>
              <a:buNone/>
            </a:pPr>
            <a:r>
              <a:rPr lang="en" sz="1100">
                <a:solidFill>
                  <a:schemeClr val="dk1"/>
                </a:solidFill>
                <a:latin typeface="Inter"/>
                <a:ea typeface="Inter"/>
                <a:cs typeface="Inter"/>
                <a:sym typeface="Inter"/>
              </a:rPr>
              <a:t>Source Code:	       </a:t>
            </a:r>
            <a:r>
              <a:rPr lang="en" sz="1100" u="sng">
                <a:solidFill>
                  <a:schemeClr val="hlink"/>
                </a:solidFill>
                <a:latin typeface="Inter"/>
                <a:ea typeface="Inter"/>
                <a:cs typeface="Inter"/>
                <a:sym typeface="Inter"/>
                <a:hlinkClick r:id="rId6"/>
              </a:rPr>
              <a:t>https://github.com/ElliotFriend/ye-olde-guestbook</a:t>
            </a:r>
            <a:r>
              <a:rPr lang="en" sz="1100">
                <a:solidFill>
                  <a:schemeClr val="dk1"/>
                </a:solidFill>
                <a:latin typeface="Inter"/>
                <a:ea typeface="Inter"/>
                <a:cs typeface="Inter"/>
                <a:sym typeface="Inter"/>
              </a:rPr>
              <a:t> </a:t>
            </a:r>
            <a:endParaRPr sz="1100">
              <a:solidFill>
                <a:schemeClr val="dk1"/>
              </a:solidFill>
              <a:latin typeface="Inter"/>
              <a:ea typeface="Inter"/>
              <a:cs typeface="Inter"/>
              <a:sym typeface="Inte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7" name="Shape 1047"/>
        <p:cNvGrpSpPr/>
        <p:nvPr/>
      </p:nvGrpSpPr>
      <p:grpSpPr>
        <a:xfrm>
          <a:off x="0" y="0"/>
          <a:ext cx="0" cy="0"/>
          <a:chOff x="0" y="0"/>
          <a:chExt cx="0" cy="0"/>
        </a:xfrm>
      </p:grpSpPr>
      <p:pic>
        <p:nvPicPr>
          <p:cNvPr id="1048" name="Google Shape;1048;p101"/>
          <p:cNvPicPr preferRelativeResize="0"/>
          <p:nvPr/>
        </p:nvPicPr>
        <p:blipFill rotWithShape="1">
          <a:blip r:embed="rId3">
            <a:alphaModFix/>
          </a:blip>
          <a:srcRect b="0" l="20380" r="20374" t="0"/>
          <a:stretch/>
        </p:blipFill>
        <p:spPr>
          <a:xfrm>
            <a:off x="4571999" y="0"/>
            <a:ext cx="4572001" cy="5143501"/>
          </a:xfrm>
          <a:prstGeom prst="rect">
            <a:avLst/>
          </a:prstGeom>
          <a:noFill/>
          <a:ln>
            <a:noFill/>
          </a:ln>
        </p:spPr>
      </p:pic>
      <p:pic>
        <p:nvPicPr>
          <p:cNvPr id="1049" name="Google Shape;1049;p101"/>
          <p:cNvPicPr preferRelativeResize="0"/>
          <p:nvPr/>
        </p:nvPicPr>
        <p:blipFill rotWithShape="1">
          <a:blip r:embed="rId4">
            <a:alphaModFix/>
          </a:blip>
          <a:srcRect b="0" l="1494" r="1484" t="0"/>
          <a:stretch/>
        </p:blipFill>
        <p:spPr>
          <a:xfrm>
            <a:off x="-530510" y="2922313"/>
            <a:ext cx="4126710" cy="993850"/>
          </a:xfrm>
          <a:prstGeom prst="rect">
            <a:avLst/>
          </a:prstGeom>
          <a:noFill/>
          <a:ln>
            <a:noFill/>
          </a:ln>
        </p:spPr>
      </p:pic>
      <p:sp>
        <p:nvSpPr>
          <p:cNvPr id="1050" name="Google Shape;1050;p101"/>
          <p:cNvSpPr txBox="1"/>
          <p:nvPr>
            <p:ph type="title"/>
          </p:nvPr>
        </p:nvSpPr>
        <p:spPr>
          <a:xfrm>
            <a:off x="457200" y="1360875"/>
            <a:ext cx="3659400" cy="2355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THANK</a:t>
            </a:r>
            <a:endParaRPr/>
          </a:p>
          <a:p>
            <a:pPr indent="0" lvl="0" marL="0" rtl="0" algn="l">
              <a:spcBef>
                <a:spcPts val="0"/>
              </a:spcBef>
              <a:spcAft>
                <a:spcPts val="0"/>
              </a:spcAft>
              <a:buNone/>
            </a:pPr>
            <a:r>
              <a:rPr lang="en"/>
              <a:t>YOU FOR YOUR TIME!</a:t>
            </a:r>
            <a:endParaRPr/>
          </a:p>
        </p:txBody>
      </p:sp>
      <p:sp>
        <p:nvSpPr>
          <p:cNvPr id="1051" name="Google Shape;1051;p101"/>
          <p:cNvSpPr txBox="1"/>
          <p:nvPr>
            <p:ph idx="4294967295" type="subTitle"/>
          </p:nvPr>
        </p:nvSpPr>
        <p:spPr>
          <a:xfrm>
            <a:off x="457200" y="4755614"/>
            <a:ext cx="3659400" cy="123000"/>
          </a:xfrm>
          <a:prstGeom prst="rect">
            <a:avLst/>
          </a:prstGeom>
        </p:spPr>
        <p:txBody>
          <a:bodyPr anchorCtr="0" anchor="t" bIns="0" lIns="0" spcFirstLastPara="1" rIns="0" wrap="square" tIns="0">
            <a:spAutoFit/>
          </a:bodyPr>
          <a:lstStyle/>
          <a:p>
            <a:pPr indent="0" lvl="0" marL="0" rtl="0" algn="l">
              <a:spcBef>
                <a:spcPts val="0"/>
              </a:spcBef>
              <a:spcAft>
                <a:spcPts val="1200"/>
              </a:spcAft>
              <a:buNone/>
            </a:pPr>
            <a:r>
              <a:rPr lang="en" sz="800">
                <a:solidFill>
                  <a:schemeClr val="dk1"/>
                </a:solidFill>
                <a:latin typeface="Lora"/>
                <a:ea typeface="Lora"/>
                <a:cs typeface="Lora"/>
                <a:sym typeface="Lora"/>
              </a:rPr>
              <a:t>© 2023 Stellar Development Foundation</a:t>
            </a:r>
            <a:endParaRPr sz="800">
              <a:solidFill>
                <a:schemeClr val="dk1"/>
              </a:solidFill>
              <a:latin typeface="Lora"/>
              <a:ea typeface="Lora"/>
              <a:cs typeface="Lora"/>
              <a:sym typeface="Lora"/>
            </a:endParaRPr>
          </a:p>
        </p:txBody>
      </p:sp>
      <p:sp>
        <p:nvSpPr>
          <p:cNvPr id="1052" name="Google Shape;1052;p101">
            <a:hlinkClick r:id="rId5"/>
          </p:cNvPr>
          <p:cNvSpPr txBox="1"/>
          <p:nvPr>
            <p:ph idx="1" type="subTitle"/>
          </p:nvPr>
        </p:nvSpPr>
        <p:spPr>
          <a:xfrm>
            <a:off x="457200" y="4196850"/>
            <a:ext cx="731700" cy="153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sz="1000"/>
              <a:t>stellar.org</a:t>
            </a:r>
            <a:endParaRPr sz="1000"/>
          </a:p>
        </p:txBody>
      </p:sp>
      <p:pic>
        <p:nvPicPr>
          <p:cNvPr id="1053" name="Google Shape;1053;p101">
            <a:hlinkClick r:id="rId6"/>
          </p:cNvPr>
          <p:cNvPicPr preferRelativeResize="0"/>
          <p:nvPr/>
        </p:nvPicPr>
        <p:blipFill rotWithShape="1">
          <a:blip r:embed="rId7">
            <a:alphaModFix/>
          </a:blip>
          <a:srcRect b="0" l="0" r="0" t="0"/>
          <a:stretch/>
        </p:blipFill>
        <p:spPr>
          <a:xfrm>
            <a:off x="2666460" y="4106791"/>
            <a:ext cx="333978" cy="333978"/>
          </a:xfrm>
          <a:prstGeom prst="rect">
            <a:avLst/>
          </a:prstGeom>
          <a:noFill/>
          <a:ln>
            <a:noFill/>
          </a:ln>
        </p:spPr>
      </p:pic>
      <p:pic>
        <p:nvPicPr>
          <p:cNvPr id="1054" name="Google Shape;1054;p101">
            <a:hlinkClick r:id="rId8"/>
          </p:cNvPr>
          <p:cNvPicPr preferRelativeResize="0"/>
          <p:nvPr/>
        </p:nvPicPr>
        <p:blipFill rotWithShape="1">
          <a:blip r:embed="rId9">
            <a:alphaModFix/>
          </a:blip>
          <a:srcRect b="0" l="0" r="0" t="0"/>
          <a:stretch/>
        </p:blipFill>
        <p:spPr>
          <a:xfrm>
            <a:off x="3124716" y="4106811"/>
            <a:ext cx="333978" cy="333978"/>
          </a:xfrm>
          <a:prstGeom prst="rect">
            <a:avLst/>
          </a:prstGeom>
          <a:noFill/>
          <a:ln>
            <a:noFill/>
          </a:ln>
        </p:spPr>
      </p:pic>
      <p:pic>
        <p:nvPicPr>
          <p:cNvPr id="1055" name="Google Shape;1055;p101">
            <a:hlinkClick r:id="rId10"/>
          </p:cNvPr>
          <p:cNvPicPr preferRelativeResize="0"/>
          <p:nvPr/>
        </p:nvPicPr>
        <p:blipFill rotWithShape="1">
          <a:blip r:embed="rId11">
            <a:alphaModFix/>
          </a:blip>
          <a:srcRect b="0" l="0" r="0" t="0"/>
          <a:stretch/>
        </p:blipFill>
        <p:spPr>
          <a:xfrm>
            <a:off x="1836504" y="4128439"/>
            <a:ext cx="290700" cy="290700"/>
          </a:xfrm>
          <a:prstGeom prst="rect">
            <a:avLst/>
          </a:prstGeom>
          <a:noFill/>
          <a:ln>
            <a:noFill/>
          </a:ln>
        </p:spPr>
      </p:pic>
      <p:pic>
        <p:nvPicPr>
          <p:cNvPr id="1056" name="Google Shape;1056;p101"/>
          <p:cNvPicPr preferRelativeResize="0"/>
          <p:nvPr/>
        </p:nvPicPr>
        <p:blipFill rotWithShape="1">
          <a:blip r:embed="rId12">
            <a:alphaModFix/>
          </a:blip>
          <a:srcRect b="0" l="0" r="0" t="0"/>
          <a:stretch/>
        </p:blipFill>
        <p:spPr>
          <a:xfrm>
            <a:off x="1421525" y="4128439"/>
            <a:ext cx="290700" cy="290700"/>
          </a:xfrm>
          <a:prstGeom prst="rect">
            <a:avLst/>
          </a:prstGeom>
          <a:noFill/>
          <a:ln>
            <a:noFill/>
          </a:ln>
        </p:spPr>
      </p:pic>
      <p:pic>
        <p:nvPicPr>
          <p:cNvPr id="1057" name="Google Shape;1057;p101">
            <a:hlinkClick r:id="rId13"/>
          </p:cNvPr>
          <p:cNvPicPr preferRelativeResize="0"/>
          <p:nvPr/>
        </p:nvPicPr>
        <p:blipFill rotWithShape="1">
          <a:blip r:embed="rId14">
            <a:alphaModFix/>
          </a:blip>
          <a:srcRect b="0" l="0" r="0" t="0"/>
          <a:stretch/>
        </p:blipFill>
        <p:spPr>
          <a:xfrm>
            <a:off x="3582972" y="4106811"/>
            <a:ext cx="333978" cy="333978"/>
          </a:xfrm>
          <a:prstGeom prst="rect">
            <a:avLst/>
          </a:prstGeom>
          <a:noFill/>
          <a:ln>
            <a:noFill/>
          </a:ln>
        </p:spPr>
      </p:pic>
      <p:pic>
        <p:nvPicPr>
          <p:cNvPr id="1058" name="Google Shape;1058;p101">
            <a:hlinkClick r:id="rId15"/>
          </p:cNvPr>
          <p:cNvPicPr preferRelativeResize="0"/>
          <p:nvPr/>
        </p:nvPicPr>
        <p:blipFill>
          <a:blip r:embed="rId16">
            <a:alphaModFix/>
          </a:blip>
          <a:stretch>
            <a:fillRect/>
          </a:stretch>
        </p:blipFill>
        <p:spPr>
          <a:xfrm>
            <a:off x="2210925" y="4087875"/>
            <a:ext cx="371800" cy="371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62"/>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INTRODUCTION</a:t>
            </a:r>
            <a:endParaRPr/>
          </a:p>
        </p:txBody>
      </p:sp>
      <p:sp>
        <p:nvSpPr>
          <p:cNvPr id="606" name="Google Shape;606;p62"/>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607" name="Google Shape;607;p62"/>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608" name="Google Shape;608;p62"/>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609" name="Google Shape;609;p62"/>
          <p:cNvSpPr txBox="1"/>
          <p:nvPr/>
        </p:nvSpPr>
        <p:spPr>
          <a:xfrm>
            <a:off x="464350" y="1722600"/>
            <a:ext cx="3499200" cy="19626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1600"/>
              </a:spcAft>
              <a:buNone/>
            </a:pPr>
            <a:r>
              <a:rPr lang="en" sz="3500">
                <a:solidFill>
                  <a:schemeClr val="dk1"/>
                </a:solidFill>
                <a:latin typeface="Inter"/>
                <a:ea typeface="Inter"/>
                <a:cs typeface="Inter"/>
                <a:sym typeface="Inter"/>
              </a:rPr>
              <a:t>Let’s try the live demo and sign the guestbook!</a:t>
            </a:r>
            <a:endParaRPr sz="3500">
              <a:solidFill>
                <a:schemeClr val="dk1"/>
              </a:solidFill>
              <a:latin typeface="Inter"/>
              <a:ea typeface="Inter"/>
              <a:cs typeface="Inter"/>
              <a:sym typeface="Inter"/>
            </a:endParaRPr>
          </a:p>
        </p:txBody>
      </p:sp>
      <p:sp>
        <p:nvSpPr>
          <p:cNvPr id="610" name="Google Shape;610;p62"/>
          <p:cNvSpPr txBox="1"/>
          <p:nvPr/>
        </p:nvSpPr>
        <p:spPr>
          <a:xfrm>
            <a:off x="464350" y="1156750"/>
            <a:ext cx="3000000" cy="4002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1600"/>
              </a:spcAft>
              <a:buNone/>
            </a:pPr>
            <a:r>
              <a:rPr lang="en">
                <a:solidFill>
                  <a:schemeClr val="dk1"/>
                </a:solidFill>
                <a:latin typeface="Lora"/>
                <a:ea typeface="Lora"/>
                <a:cs typeface="Lora"/>
                <a:sym typeface="Lora"/>
              </a:rPr>
              <a:t>Guestbook Dapp</a:t>
            </a:r>
            <a:endParaRPr>
              <a:solidFill>
                <a:schemeClr val="dk1"/>
              </a:solidFill>
              <a:latin typeface="Lora"/>
              <a:ea typeface="Lora"/>
              <a:cs typeface="Lora"/>
              <a:sym typeface="Lora"/>
            </a:endParaRPr>
          </a:p>
        </p:txBody>
      </p:sp>
      <p:pic>
        <p:nvPicPr>
          <p:cNvPr id="611" name="Google Shape;611;p62" title="Screenshot 2025-03-16 at 2.40.55 AM.png"/>
          <p:cNvPicPr preferRelativeResize="0"/>
          <p:nvPr/>
        </p:nvPicPr>
        <p:blipFill>
          <a:blip r:embed="rId3">
            <a:alphaModFix/>
          </a:blip>
          <a:stretch>
            <a:fillRect/>
          </a:stretch>
        </p:blipFill>
        <p:spPr>
          <a:xfrm>
            <a:off x="4183150" y="876113"/>
            <a:ext cx="4503649" cy="2816973"/>
          </a:xfrm>
          <a:prstGeom prst="rect">
            <a:avLst/>
          </a:prstGeom>
          <a:noFill/>
          <a:ln>
            <a:noFill/>
          </a:ln>
          <a:effectLst>
            <a:outerShdw blurRad="57150" rotWithShape="0" algn="bl" dir="5400000" dist="19050">
              <a:srgbClr val="000000">
                <a:alpha val="50000"/>
              </a:srgbClr>
            </a:outerShdw>
          </a:effectLst>
        </p:spPr>
      </p:pic>
      <p:sp>
        <p:nvSpPr>
          <p:cNvPr id="612" name="Google Shape;612;p62"/>
          <p:cNvSpPr txBox="1"/>
          <p:nvPr/>
        </p:nvSpPr>
        <p:spPr>
          <a:xfrm>
            <a:off x="413475" y="4086775"/>
            <a:ext cx="5496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Inter"/>
                <a:ea typeface="Inter"/>
                <a:cs typeface="Inter"/>
                <a:sym typeface="Inter"/>
              </a:rPr>
              <a:t>Live Demo:            </a:t>
            </a:r>
            <a:r>
              <a:rPr lang="en" sz="1100" u="sng">
                <a:solidFill>
                  <a:schemeClr val="hlink"/>
                </a:solidFill>
                <a:latin typeface="Inter"/>
                <a:ea typeface="Inter"/>
                <a:cs typeface="Inter"/>
                <a:sym typeface="Inter"/>
                <a:hlinkClick r:id="rId4"/>
              </a:rPr>
              <a:t>https://ye-olde-guestbook.vercel.app</a:t>
            </a:r>
            <a:r>
              <a:rPr lang="en" sz="1100">
                <a:solidFill>
                  <a:schemeClr val="dk1"/>
                </a:solidFill>
                <a:latin typeface="Inter"/>
                <a:ea typeface="Inter"/>
                <a:cs typeface="Inter"/>
                <a:sym typeface="Inter"/>
              </a:rPr>
              <a:t> </a:t>
            </a:r>
            <a:br>
              <a:rPr lang="en" sz="1100">
                <a:solidFill>
                  <a:schemeClr val="dk1"/>
                </a:solidFill>
                <a:latin typeface="Inter"/>
                <a:ea typeface="Inter"/>
                <a:cs typeface="Inter"/>
                <a:sym typeface="Inter"/>
              </a:rPr>
            </a:br>
            <a:r>
              <a:rPr lang="en" sz="1100">
                <a:solidFill>
                  <a:schemeClr val="dk1"/>
                </a:solidFill>
                <a:latin typeface="Inter"/>
                <a:ea typeface="Inter"/>
                <a:cs typeface="Inter"/>
                <a:sym typeface="Inter"/>
              </a:rPr>
              <a:t>Documentation:    </a:t>
            </a:r>
            <a:r>
              <a:rPr lang="en" sz="1100" u="sng">
                <a:solidFill>
                  <a:schemeClr val="hlink"/>
                </a:solidFill>
                <a:latin typeface="Inter"/>
                <a:ea typeface="Inter"/>
                <a:cs typeface="Inter"/>
                <a:sym typeface="Inter"/>
                <a:hlinkClick r:id="rId5"/>
              </a:rPr>
              <a:t>https://developers.stellar.org/docs/build/apps/guestbook</a:t>
            </a:r>
            <a:r>
              <a:rPr lang="en" sz="1100">
                <a:solidFill>
                  <a:schemeClr val="dk1"/>
                </a:solidFill>
                <a:latin typeface="Inter"/>
                <a:ea typeface="Inter"/>
                <a:cs typeface="Inter"/>
                <a:sym typeface="Inter"/>
              </a:rPr>
              <a:t> </a:t>
            </a:r>
            <a:endParaRPr sz="1100">
              <a:solidFill>
                <a:schemeClr val="dk1"/>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63"/>
          <p:cNvSpPr txBox="1"/>
          <p:nvPr>
            <p:ph type="title"/>
          </p:nvPr>
        </p:nvSpPr>
        <p:spPr>
          <a:xfrm>
            <a:off x="457200" y="1636550"/>
            <a:ext cx="8229600" cy="1884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HIGH-LEVEL ARCHITECTURE</a:t>
            </a:r>
            <a:endParaRPr/>
          </a:p>
        </p:txBody>
      </p:sp>
      <p:sp>
        <p:nvSpPr>
          <p:cNvPr id="618" name="Google Shape;618;p63"/>
          <p:cNvSpPr txBox="1"/>
          <p:nvPr>
            <p:ph idx="1" type="subTitle"/>
          </p:nvPr>
        </p:nvSpPr>
        <p:spPr>
          <a:xfrm>
            <a:off x="457200" y="1043225"/>
            <a:ext cx="4554000" cy="215400"/>
          </a:xfrm>
          <a:prstGeom prst="rect">
            <a:avLst/>
          </a:prstGeom>
        </p:spPr>
        <p:txBody>
          <a:bodyPr anchorCtr="0" anchor="t" bIns="0" lIns="0" spcFirstLastPara="1" rIns="0" wrap="square" tIns="0">
            <a:spAutoFit/>
          </a:bodyPr>
          <a:lstStyle/>
          <a:p>
            <a:pPr indent="0" lvl="0" marL="0" rtl="0" algn="l">
              <a:spcBef>
                <a:spcPts val="0"/>
              </a:spcBef>
              <a:spcAft>
                <a:spcPts val="1200"/>
              </a:spcAft>
              <a:buNone/>
            </a:pPr>
            <a:r>
              <a:rPr b="1" i="1" lang="en"/>
              <a:t>Section 0</a:t>
            </a:r>
            <a:r>
              <a:rPr lang="en"/>
              <a:t>2</a:t>
            </a:r>
            <a:endParaRPr b="1" i="1"/>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64"/>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HIGH-LEVEL ARCHITECTURE</a:t>
            </a:r>
            <a:endParaRPr/>
          </a:p>
        </p:txBody>
      </p:sp>
      <p:sp>
        <p:nvSpPr>
          <p:cNvPr id="624" name="Google Shape;624;p64"/>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625" name="Google Shape;625;p64"/>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626" name="Google Shape;626;p64"/>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627" name="Google Shape;627;p64"/>
          <p:cNvSpPr/>
          <p:nvPr/>
        </p:nvSpPr>
        <p:spPr>
          <a:xfrm>
            <a:off x="7612400" y="1297725"/>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Smart Contracts</a:t>
            </a:r>
            <a:endParaRPr>
              <a:latin typeface="Lora"/>
              <a:ea typeface="Lora"/>
              <a:cs typeface="Lora"/>
              <a:sym typeface="Lora"/>
            </a:endParaRPr>
          </a:p>
        </p:txBody>
      </p:sp>
      <p:sp>
        <p:nvSpPr>
          <p:cNvPr id="628" name="Google Shape;628;p64"/>
          <p:cNvSpPr/>
          <p:nvPr/>
        </p:nvSpPr>
        <p:spPr>
          <a:xfrm>
            <a:off x="2889750" y="1297713"/>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Frontend</a:t>
            </a:r>
            <a:endParaRPr>
              <a:latin typeface="Lora"/>
              <a:ea typeface="Lora"/>
              <a:cs typeface="Lora"/>
              <a:sym typeface="Lora"/>
            </a:endParaRPr>
          </a:p>
        </p:txBody>
      </p:sp>
      <p:sp>
        <p:nvSpPr>
          <p:cNvPr id="629" name="Google Shape;629;p64"/>
          <p:cNvSpPr/>
          <p:nvPr/>
        </p:nvSpPr>
        <p:spPr>
          <a:xfrm>
            <a:off x="5251075" y="1297725"/>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Frontend</a:t>
            </a:r>
            <a:endParaRPr>
              <a:latin typeface="Lora"/>
              <a:ea typeface="Lora"/>
              <a:cs typeface="Lora"/>
              <a:sym typeface="Lora"/>
            </a:endParaRPr>
          </a:p>
          <a:p>
            <a:pPr indent="0" lvl="0" marL="0" rtl="0" algn="ctr">
              <a:spcBef>
                <a:spcPts val="0"/>
              </a:spcBef>
              <a:spcAft>
                <a:spcPts val="0"/>
              </a:spcAft>
              <a:buNone/>
            </a:pPr>
            <a:r>
              <a:rPr lang="en">
                <a:latin typeface="Lora"/>
                <a:ea typeface="Lora"/>
                <a:cs typeface="Lora"/>
                <a:sym typeface="Lora"/>
              </a:rPr>
              <a:t>Bindings</a:t>
            </a:r>
            <a:endParaRPr>
              <a:latin typeface="Lora"/>
              <a:ea typeface="Lora"/>
              <a:cs typeface="Lora"/>
              <a:sym typeface="Lora"/>
            </a:endParaRPr>
          </a:p>
        </p:txBody>
      </p:sp>
      <p:sp>
        <p:nvSpPr>
          <p:cNvPr id="630" name="Google Shape;630;p64"/>
          <p:cNvSpPr/>
          <p:nvPr/>
        </p:nvSpPr>
        <p:spPr>
          <a:xfrm>
            <a:off x="2889750" y="2672000"/>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Passkeys</a:t>
            </a:r>
            <a:endParaRPr>
              <a:latin typeface="Lora"/>
              <a:ea typeface="Lora"/>
              <a:cs typeface="Lora"/>
              <a:sym typeface="Lora"/>
            </a:endParaRPr>
          </a:p>
        </p:txBody>
      </p:sp>
      <p:sp>
        <p:nvSpPr>
          <p:cNvPr id="631" name="Google Shape;631;p64"/>
          <p:cNvSpPr/>
          <p:nvPr/>
        </p:nvSpPr>
        <p:spPr>
          <a:xfrm>
            <a:off x="7616050" y="3653625"/>
            <a:ext cx="1301100" cy="877500"/>
          </a:xfrm>
          <a:prstGeom prst="rect">
            <a:avLst/>
          </a:prstGeom>
          <a:solidFill>
            <a:schemeClr val="accent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Mercury Zephyr</a:t>
            </a:r>
            <a:endParaRPr>
              <a:latin typeface="Lora"/>
              <a:ea typeface="Lora"/>
              <a:cs typeface="Lora"/>
              <a:sym typeface="Lora"/>
            </a:endParaRPr>
          </a:p>
        </p:txBody>
      </p:sp>
      <p:sp>
        <p:nvSpPr>
          <p:cNvPr id="632" name="Google Shape;632;p64"/>
          <p:cNvSpPr/>
          <p:nvPr/>
        </p:nvSpPr>
        <p:spPr>
          <a:xfrm>
            <a:off x="6152325" y="3653625"/>
            <a:ext cx="1301100" cy="877500"/>
          </a:xfrm>
          <a:prstGeom prst="rect">
            <a:avLst/>
          </a:prstGeom>
          <a:solidFill>
            <a:schemeClr val="accent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Launchtube</a:t>
            </a:r>
            <a:endParaRPr>
              <a:latin typeface="Lora"/>
              <a:ea typeface="Lora"/>
              <a:cs typeface="Lora"/>
              <a:sym typeface="Lora"/>
            </a:endParaRPr>
          </a:p>
        </p:txBody>
      </p:sp>
      <p:cxnSp>
        <p:nvCxnSpPr>
          <p:cNvPr id="633" name="Google Shape;633;p64"/>
          <p:cNvCxnSpPr>
            <a:stCxn id="632" idx="0"/>
          </p:cNvCxnSpPr>
          <p:nvPr/>
        </p:nvCxnSpPr>
        <p:spPr>
          <a:xfrm flipH="1" rot="5400000">
            <a:off x="5314125" y="2164875"/>
            <a:ext cx="365400" cy="2612100"/>
          </a:xfrm>
          <a:prstGeom prst="bentConnector2">
            <a:avLst/>
          </a:prstGeom>
          <a:noFill/>
          <a:ln cap="flat" cmpd="sng" w="28575">
            <a:solidFill>
              <a:schemeClr val="dk1"/>
            </a:solidFill>
            <a:prstDash val="solid"/>
            <a:round/>
            <a:headEnd len="med" w="med" type="triangle"/>
            <a:tailEnd len="med" w="med" type="triangle"/>
          </a:ln>
        </p:spPr>
      </p:cxnSp>
      <p:cxnSp>
        <p:nvCxnSpPr>
          <p:cNvPr id="634" name="Google Shape;634;p64"/>
          <p:cNvCxnSpPr>
            <a:stCxn id="631" idx="0"/>
          </p:cNvCxnSpPr>
          <p:nvPr/>
        </p:nvCxnSpPr>
        <p:spPr>
          <a:xfrm flipH="1" rot="5400000">
            <a:off x="5860000" y="1247025"/>
            <a:ext cx="759000" cy="4054200"/>
          </a:xfrm>
          <a:prstGeom prst="bentConnector2">
            <a:avLst/>
          </a:prstGeom>
          <a:noFill/>
          <a:ln cap="flat" cmpd="sng" w="28575">
            <a:solidFill>
              <a:schemeClr val="dk1"/>
            </a:solidFill>
            <a:prstDash val="solid"/>
            <a:round/>
            <a:headEnd len="med" w="med" type="triangle"/>
            <a:tailEnd len="med" w="med" type="triangle"/>
          </a:ln>
        </p:spPr>
      </p:cxnSp>
      <p:cxnSp>
        <p:nvCxnSpPr>
          <p:cNvPr id="635" name="Google Shape;635;p64"/>
          <p:cNvCxnSpPr>
            <a:stCxn id="630" idx="0"/>
            <a:endCxn id="628" idx="2"/>
          </p:cNvCxnSpPr>
          <p:nvPr/>
        </p:nvCxnSpPr>
        <p:spPr>
          <a:xfrm rot="10800000">
            <a:off x="3540300" y="2175200"/>
            <a:ext cx="0" cy="496800"/>
          </a:xfrm>
          <a:prstGeom prst="straightConnector1">
            <a:avLst/>
          </a:prstGeom>
          <a:noFill/>
          <a:ln cap="flat" cmpd="sng" w="28575">
            <a:solidFill>
              <a:schemeClr val="dk1"/>
            </a:solidFill>
            <a:prstDash val="solid"/>
            <a:round/>
            <a:headEnd len="med" w="med" type="triangle"/>
            <a:tailEnd len="med" w="med" type="triangle"/>
          </a:ln>
        </p:spPr>
      </p:cxnSp>
      <p:cxnSp>
        <p:nvCxnSpPr>
          <p:cNvPr id="636" name="Google Shape;636;p64"/>
          <p:cNvCxnSpPr>
            <a:stCxn id="628" idx="3"/>
            <a:endCxn id="629" idx="1"/>
          </p:cNvCxnSpPr>
          <p:nvPr/>
        </p:nvCxnSpPr>
        <p:spPr>
          <a:xfrm>
            <a:off x="4190850" y="1736463"/>
            <a:ext cx="1060200" cy="0"/>
          </a:xfrm>
          <a:prstGeom prst="straightConnector1">
            <a:avLst/>
          </a:prstGeom>
          <a:noFill/>
          <a:ln cap="flat" cmpd="sng" w="28575">
            <a:solidFill>
              <a:schemeClr val="dk1"/>
            </a:solidFill>
            <a:prstDash val="solid"/>
            <a:round/>
            <a:headEnd len="med" w="med" type="triangle"/>
            <a:tailEnd len="med" w="med" type="triangle"/>
          </a:ln>
        </p:spPr>
      </p:cxnSp>
      <p:cxnSp>
        <p:nvCxnSpPr>
          <p:cNvPr id="637" name="Google Shape;637;p64"/>
          <p:cNvCxnSpPr>
            <a:stCxn id="629" idx="3"/>
            <a:endCxn id="627" idx="1"/>
          </p:cNvCxnSpPr>
          <p:nvPr/>
        </p:nvCxnSpPr>
        <p:spPr>
          <a:xfrm>
            <a:off x="6552175" y="1736475"/>
            <a:ext cx="1060200" cy="0"/>
          </a:xfrm>
          <a:prstGeom prst="straightConnector1">
            <a:avLst/>
          </a:prstGeom>
          <a:noFill/>
          <a:ln cap="flat" cmpd="sng" w="28575">
            <a:solidFill>
              <a:schemeClr val="dk1"/>
            </a:solidFill>
            <a:prstDash val="solid"/>
            <a:round/>
            <a:headEnd len="med" w="med" type="triangle"/>
            <a:tailEnd len="med" w="med" type="triangle"/>
          </a:ln>
        </p:spPr>
      </p:cxnSp>
      <p:sp>
        <p:nvSpPr>
          <p:cNvPr id="638" name="Google Shape;638;p64"/>
          <p:cNvSpPr txBox="1"/>
          <p:nvPr/>
        </p:nvSpPr>
        <p:spPr>
          <a:xfrm>
            <a:off x="464350" y="1189200"/>
            <a:ext cx="2067000" cy="27963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sz="1100">
                <a:solidFill>
                  <a:schemeClr val="dk1"/>
                </a:solidFill>
                <a:latin typeface="Inter"/>
                <a:ea typeface="Inter"/>
                <a:cs typeface="Inter"/>
                <a:sym typeface="Inter"/>
              </a:rPr>
              <a:t>The guestbook dapp stores messages on-chain by using smart contract functions. </a:t>
            </a:r>
            <a:endParaRPr sz="1100">
              <a:solidFill>
                <a:schemeClr val="dk1"/>
              </a:solidFill>
              <a:latin typeface="Inter"/>
              <a:ea typeface="Inter"/>
              <a:cs typeface="Inter"/>
              <a:sym typeface="Inter"/>
            </a:endParaRPr>
          </a:p>
          <a:p>
            <a:pPr indent="0" lvl="0" marL="0" rtl="0" algn="l">
              <a:lnSpc>
                <a:spcPct val="150000"/>
              </a:lnSpc>
              <a:spcBef>
                <a:spcPts val="1600"/>
              </a:spcBef>
              <a:spcAft>
                <a:spcPts val="0"/>
              </a:spcAft>
              <a:buNone/>
            </a:pPr>
            <a:r>
              <a:rPr lang="en" sz="1100">
                <a:solidFill>
                  <a:schemeClr val="dk1"/>
                </a:solidFill>
                <a:latin typeface="Inter"/>
                <a:ea typeface="Inter"/>
                <a:cs typeface="Inter"/>
                <a:sym typeface="Inter"/>
              </a:rPr>
              <a:t>The frontend is connected to the smart contract functions through TypeScript bindings.</a:t>
            </a:r>
            <a:endParaRPr sz="1100">
              <a:solidFill>
                <a:schemeClr val="dk1"/>
              </a:solidFill>
              <a:latin typeface="Inter"/>
              <a:ea typeface="Inter"/>
              <a:cs typeface="Inter"/>
              <a:sym typeface="Inter"/>
            </a:endParaRPr>
          </a:p>
          <a:p>
            <a:pPr indent="0" lvl="0" marL="0" rtl="0" algn="l">
              <a:lnSpc>
                <a:spcPct val="150000"/>
              </a:lnSpc>
              <a:spcBef>
                <a:spcPts val="1600"/>
              </a:spcBef>
              <a:spcAft>
                <a:spcPts val="1600"/>
              </a:spcAft>
              <a:buNone/>
            </a:pPr>
            <a:r>
              <a:rPr lang="en" sz="1100">
                <a:solidFill>
                  <a:schemeClr val="dk1"/>
                </a:solidFill>
                <a:latin typeface="Inter"/>
                <a:ea typeface="Inter"/>
                <a:cs typeface="Inter"/>
                <a:sym typeface="Inter"/>
              </a:rPr>
              <a:t>The guestbook uses passkeys for </a:t>
            </a:r>
            <a:r>
              <a:rPr lang="en" sz="1100">
                <a:solidFill>
                  <a:schemeClr val="dk1"/>
                </a:solidFill>
                <a:latin typeface="Inter"/>
                <a:ea typeface="Inter"/>
                <a:cs typeface="Inter"/>
                <a:sym typeface="Inter"/>
              </a:rPr>
              <a:t>convenient</a:t>
            </a:r>
            <a:r>
              <a:rPr lang="en" sz="1100">
                <a:solidFill>
                  <a:schemeClr val="dk1"/>
                </a:solidFill>
                <a:latin typeface="Inter"/>
                <a:ea typeface="Inter"/>
                <a:cs typeface="Inter"/>
                <a:sym typeface="Inter"/>
              </a:rPr>
              <a:t> user signup and login.</a:t>
            </a:r>
            <a:endParaRPr sz="1100">
              <a:solidFill>
                <a:schemeClr val="dk1"/>
              </a:solidFill>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65"/>
          <p:cNvSpPr txBox="1"/>
          <p:nvPr>
            <p:ph type="title"/>
          </p:nvPr>
        </p:nvSpPr>
        <p:spPr>
          <a:xfrm>
            <a:off x="457200" y="445025"/>
            <a:ext cx="82296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HIGH-LEVEL ARCHITECTURE</a:t>
            </a:r>
            <a:endParaRPr/>
          </a:p>
        </p:txBody>
      </p:sp>
      <p:sp>
        <p:nvSpPr>
          <p:cNvPr id="644" name="Google Shape;644;p65"/>
          <p:cNvSpPr txBox="1"/>
          <p:nvPr>
            <p:ph idx="12" type="sldNum"/>
          </p:nvPr>
        </p:nvSpPr>
        <p:spPr>
          <a:xfrm>
            <a:off x="8138100" y="4663222"/>
            <a:ext cx="548700" cy="307800"/>
          </a:xfrm>
          <a:prstGeom prst="rect">
            <a:avLst/>
          </a:prstGeom>
        </p:spPr>
        <p:txBody>
          <a:bodyPr anchorCtr="0" anchor="ctr" bIns="91425" lIns="0" spcFirstLastPara="1" rIns="0"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645" name="Google Shape;645;p65"/>
          <p:cNvSpPr txBox="1"/>
          <p:nvPr>
            <p:ph idx="1" type="subTitle"/>
          </p:nvPr>
        </p:nvSpPr>
        <p:spPr>
          <a:xfrm>
            <a:off x="788700" y="4693975"/>
            <a:ext cx="2150400" cy="246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Guestbook Dapp</a:t>
            </a:r>
            <a:endParaRPr/>
          </a:p>
        </p:txBody>
      </p:sp>
      <p:cxnSp>
        <p:nvCxnSpPr>
          <p:cNvPr id="646" name="Google Shape;646;p65"/>
          <p:cNvCxnSpPr/>
          <p:nvPr/>
        </p:nvCxnSpPr>
        <p:spPr>
          <a:xfrm>
            <a:off x="464350" y="4685914"/>
            <a:ext cx="8224200" cy="0"/>
          </a:xfrm>
          <a:prstGeom prst="straightConnector1">
            <a:avLst/>
          </a:prstGeom>
          <a:noFill/>
          <a:ln cap="flat" cmpd="sng" w="9525">
            <a:solidFill>
              <a:srgbClr val="FFDA00"/>
            </a:solidFill>
            <a:prstDash val="solid"/>
            <a:round/>
            <a:headEnd len="med" w="med" type="none"/>
            <a:tailEnd len="med" w="med" type="none"/>
          </a:ln>
        </p:spPr>
      </p:cxnSp>
      <p:sp>
        <p:nvSpPr>
          <p:cNvPr id="647" name="Google Shape;647;p65"/>
          <p:cNvSpPr/>
          <p:nvPr/>
        </p:nvSpPr>
        <p:spPr>
          <a:xfrm>
            <a:off x="7612400" y="1297725"/>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Smart Contracts</a:t>
            </a:r>
            <a:endParaRPr>
              <a:latin typeface="Lora"/>
              <a:ea typeface="Lora"/>
              <a:cs typeface="Lora"/>
              <a:sym typeface="Lora"/>
            </a:endParaRPr>
          </a:p>
        </p:txBody>
      </p:sp>
      <p:sp>
        <p:nvSpPr>
          <p:cNvPr id="648" name="Google Shape;648;p65"/>
          <p:cNvSpPr/>
          <p:nvPr/>
        </p:nvSpPr>
        <p:spPr>
          <a:xfrm>
            <a:off x="2889750" y="1297713"/>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Frontend</a:t>
            </a:r>
            <a:endParaRPr>
              <a:latin typeface="Lora"/>
              <a:ea typeface="Lora"/>
              <a:cs typeface="Lora"/>
              <a:sym typeface="Lora"/>
            </a:endParaRPr>
          </a:p>
        </p:txBody>
      </p:sp>
      <p:sp>
        <p:nvSpPr>
          <p:cNvPr id="649" name="Google Shape;649;p65"/>
          <p:cNvSpPr/>
          <p:nvPr/>
        </p:nvSpPr>
        <p:spPr>
          <a:xfrm>
            <a:off x="5251075" y="1297725"/>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Frontend</a:t>
            </a:r>
            <a:endParaRPr>
              <a:latin typeface="Lora"/>
              <a:ea typeface="Lora"/>
              <a:cs typeface="Lora"/>
              <a:sym typeface="Lora"/>
            </a:endParaRPr>
          </a:p>
          <a:p>
            <a:pPr indent="0" lvl="0" marL="0" rtl="0" algn="ctr">
              <a:spcBef>
                <a:spcPts val="0"/>
              </a:spcBef>
              <a:spcAft>
                <a:spcPts val="0"/>
              </a:spcAft>
              <a:buNone/>
            </a:pPr>
            <a:r>
              <a:rPr lang="en">
                <a:latin typeface="Lora"/>
                <a:ea typeface="Lora"/>
                <a:cs typeface="Lora"/>
                <a:sym typeface="Lora"/>
              </a:rPr>
              <a:t>Bindings</a:t>
            </a:r>
            <a:endParaRPr>
              <a:latin typeface="Lora"/>
              <a:ea typeface="Lora"/>
              <a:cs typeface="Lora"/>
              <a:sym typeface="Lora"/>
            </a:endParaRPr>
          </a:p>
        </p:txBody>
      </p:sp>
      <p:sp>
        <p:nvSpPr>
          <p:cNvPr id="650" name="Google Shape;650;p65"/>
          <p:cNvSpPr/>
          <p:nvPr/>
        </p:nvSpPr>
        <p:spPr>
          <a:xfrm>
            <a:off x="2889750" y="2672000"/>
            <a:ext cx="1301100" cy="877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Passkeys</a:t>
            </a:r>
            <a:endParaRPr>
              <a:latin typeface="Lora"/>
              <a:ea typeface="Lora"/>
              <a:cs typeface="Lora"/>
              <a:sym typeface="Lora"/>
            </a:endParaRPr>
          </a:p>
        </p:txBody>
      </p:sp>
      <p:sp>
        <p:nvSpPr>
          <p:cNvPr id="651" name="Google Shape;651;p65"/>
          <p:cNvSpPr/>
          <p:nvPr/>
        </p:nvSpPr>
        <p:spPr>
          <a:xfrm>
            <a:off x="7616050" y="3653625"/>
            <a:ext cx="1301100" cy="877500"/>
          </a:xfrm>
          <a:prstGeom prst="rect">
            <a:avLst/>
          </a:prstGeom>
          <a:solidFill>
            <a:schemeClr val="accent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Mercury Zephyr</a:t>
            </a:r>
            <a:endParaRPr>
              <a:latin typeface="Lora"/>
              <a:ea typeface="Lora"/>
              <a:cs typeface="Lora"/>
              <a:sym typeface="Lora"/>
            </a:endParaRPr>
          </a:p>
        </p:txBody>
      </p:sp>
      <p:sp>
        <p:nvSpPr>
          <p:cNvPr id="652" name="Google Shape;652;p65"/>
          <p:cNvSpPr/>
          <p:nvPr/>
        </p:nvSpPr>
        <p:spPr>
          <a:xfrm>
            <a:off x="6152325" y="3653625"/>
            <a:ext cx="1301100" cy="877500"/>
          </a:xfrm>
          <a:prstGeom prst="rect">
            <a:avLst/>
          </a:prstGeom>
          <a:solidFill>
            <a:schemeClr val="accent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ora"/>
                <a:ea typeface="Lora"/>
                <a:cs typeface="Lora"/>
                <a:sym typeface="Lora"/>
              </a:rPr>
              <a:t>Launchtube</a:t>
            </a:r>
            <a:endParaRPr>
              <a:latin typeface="Lora"/>
              <a:ea typeface="Lora"/>
              <a:cs typeface="Lora"/>
              <a:sym typeface="Lora"/>
            </a:endParaRPr>
          </a:p>
        </p:txBody>
      </p:sp>
      <p:cxnSp>
        <p:nvCxnSpPr>
          <p:cNvPr id="653" name="Google Shape;653;p65"/>
          <p:cNvCxnSpPr>
            <a:stCxn id="652" idx="0"/>
          </p:cNvCxnSpPr>
          <p:nvPr/>
        </p:nvCxnSpPr>
        <p:spPr>
          <a:xfrm flipH="1" rot="5400000">
            <a:off x="5314125" y="2164875"/>
            <a:ext cx="365400" cy="2612100"/>
          </a:xfrm>
          <a:prstGeom prst="bentConnector2">
            <a:avLst/>
          </a:prstGeom>
          <a:noFill/>
          <a:ln cap="flat" cmpd="sng" w="28575">
            <a:solidFill>
              <a:schemeClr val="dk1"/>
            </a:solidFill>
            <a:prstDash val="solid"/>
            <a:round/>
            <a:headEnd len="med" w="med" type="triangle"/>
            <a:tailEnd len="med" w="med" type="triangle"/>
          </a:ln>
        </p:spPr>
      </p:cxnSp>
      <p:cxnSp>
        <p:nvCxnSpPr>
          <p:cNvPr id="654" name="Google Shape;654;p65"/>
          <p:cNvCxnSpPr>
            <a:stCxn id="651" idx="0"/>
          </p:cNvCxnSpPr>
          <p:nvPr/>
        </p:nvCxnSpPr>
        <p:spPr>
          <a:xfrm flipH="1" rot="5400000">
            <a:off x="5860000" y="1247025"/>
            <a:ext cx="759000" cy="4054200"/>
          </a:xfrm>
          <a:prstGeom prst="bentConnector2">
            <a:avLst/>
          </a:prstGeom>
          <a:noFill/>
          <a:ln cap="flat" cmpd="sng" w="28575">
            <a:solidFill>
              <a:schemeClr val="dk1"/>
            </a:solidFill>
            <a:prstDash val="solid"/>
            <a:round/>
            <a:headEnd len="med" w="med" type="triangle"/>
            <a:tailEnd len="med" w="med" type="triangle"/>
          </a:ln>
        </p:spPr>
      </p:cxnSp>
      <p:cxnSp>
        <p:nvCxnSpPr>
          <p:cNvPr id="655" name="Google Shape;655;p65"/>
          <p:cNvCxnSpPr>
            <a:stCxn id="650" idx="0"/>
            <a:endCxn id="648" idx="2"/>
          </p:cNvCxnSpPr>
          <p:nvPr/>
        </p:nvCxnSpPr>
        <p:spPr>
          <a:xfrm rot="10800000">
            <a:off x="3540300" y="2175200"/>
            <a:ext cx="0" cy="496800"/>
          </a:xfrm>
          <a:prstGeom prst="straightConnector1">
            <a:avLst/>
          </a:prstGeom>
          <a:noFill/>
          <a:ln cap="flat" cmpd="sng" w="28575">
            <a:solidFill>
              <a:schemeClr val="dk1"/>
            </a:solidFill>
            <a:prstDash val="solid"/>
            <a:round/>
            <a:headEnd len="med" w="med" type="triangle"/>
            <a:tailEnd len="med" w="med" type="triangle"/>
          </a:ln>
        </p:spPr>
      </p:cxnSp>
      <p:cxnSp>
        <p:nvCxnSpPr>
          <p:cNvPr id="656" name="Google Shape;656;p65"/>
          <p:cNvCxnSpPr>
            <a:stCxn id="648" idx="3"/>
            <a:endCxn id="649" idx="1"/>
          </p:cNvCxnSpPr>
          <p:nvPr/>
        </p:nvCxnSpPr>
        <p:spPr>
          <a:xfrm>
            <a:off x="4190850" y="1736463"/>
            <a:ext cx="1060200" cy="0"/>
          </a:xfrm>
          <a:prstGeom prst="straightConnector1">
            <a:avLst/>
          </a:prstGeom>
          <a:noFill/>
          <a:ln cap="flat" cmpd="sng" w="28575">
            <a:solidFill>
              <a:schemeClr val="dk1"/>
            </a:solidFill>
            <a:prstDash val="solid"/>
            <a:round/>
            <a:headEnd len="med" w="med" type="triangle"/>
            <a:tailEnd len="med" w="med" type="triangle"/>
          </a:ln>
        </p:spPr>
      </p:cxnSp>
      <p:cxnSp>
        <p:nvCxnSpPr>
          <p:cNvPr id="657" name="Google Shape;657;p65"/>
          <p:cNvCxnSpPr>
            <a:stCxn id="649" idx="3"/>
            <a:endCxn id="647" idx="1"/>
          </p:cNvCxnSpPr>
          <p:nvPr/>
        </p:nvCxnSpPr>
        <p:spPr>
          <a:xfrm>
            <a:off x="6552175" y="1736475"/>
            <a:ext cx="1060200" cy="0"/>
          </a:xfrm>
          <a:prstGeom prst="straightConnector1">
            <a:avLst/>
          </a:prstGeom>
          <a:noFill/>
          <a:ln cap="flat" cmpd="sng" w="28575">
            <a:solidFill>
              <a:schemeClr val="dk1"/>
            </a:solidFill>
            <a:prstDash val="solid"/>
            <a:round/>
            <a:headEnd len="med" w="med" type="triangle"/>
            <a:tailEnd len="med" w="med" type="triangle"/>
          </a:ln>
        </p:spPr>
      </p:cxnSp>
      <p:sp>
        <p:nvSpPr>
          <p:cNvPr id="658" name="Google Shape;658;p65"/>
          <p:cNvSpPr txBox="1"/>
          <p:nvPr/>
        </p:nvSpPr>
        <p:spPr>
          <a:xfrm>
            <a:off x="464350" y="1036800"/>
            <a:ext cx="2292300" cy="35583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sz="1100">
                <a:solidFill>
                  <a:schemeClr val="dk1"/>
                </a:solidFill>
                <a:latin typeface="Inter"/>
                <a:ea typeface="Inter"/>
                <a:cs typeface="Inter"/>
                <a:sym typeface="Inter"/>
              </a:rPr>
              <a:t>Passkeys are a </a:t>
            </a:r>
            <a:r>
              <a:rPr lang="en" sz="1100">
                <a:solidFill>
                  <a:schemeClr val="dk1"/>
                </a:solidFill>
                <a:latin typeface="Inter"/>
                <a:ea typeface="Inter"/>
                <a:cs typeface="Inter"/>
                <a:sym typeface="Inter"/>
              </a:rPr>
              <a:t>convenient</a:t>
            </a:r>
            <a:r>
              <a:rPr lang="en" sz="1100">
                <a:solidFill>
                  <a:schemeClr val="dk1"/>
                </a:solidFill>
                <a:latin typeface="Inter"/>
                <a:ea typeface="Inter"/>
                <a:cs typeface="Inter"/>
                <a:sym typeface="Inter"/>
              </a:rPr>
              <a:t> and way for users to sign up and log in, without using a browser wallet plugin. Passkeys require a couple of external services to operate:</a:t>
            </a:r>
            <a:endParaRPr sz="1100">
              <a:solidFill>
                <a:schemeClr val="dk1"/>
              </a:solidFill>
              <a:latin typeface="Inter"/>
              <a:ea typeface="Inter"/>
              <a:cs typeface="Inter"/>
              <a:sym typeface="Inter"/>
            </a:endParaRPr>
          </a:p>
          <a:p>
            <a:pPr indent="0" lvl="0" marL="0" rtl="0" algn="l">
              <a:lnSpc>
                <a:spcPct val="150000"/>
              </a:lnSpc>
              <a:spcBef>
                <a:spcPts val="1600"/>
              </a:spcBef>
              <a:spcAft>
                <a:spcPts val="0"/>
              </a:spcAft>
              <a:buNone/>
            </a:pPr>
            <a:r>
              <a:rPr b="1" lang="en" sz="1100">
                <a:solidFill>
                  <a:schemeClr val="dk1"/>
                </a:solidFill>
                <a:latin typeface="Inter"/>
                <a:ea typeface="Inter"/>
                <a:cs typeface="Inter"/>
                <a:sym typeface="Inter"/>
              </a:rPr>
              <a:t>Launchtube</a:t>
            </a:r>
            <a:r>
              <a:rPr lang="en" sz="1100">
                <a:solidFill>
                  <a:schemeClr val="dk1"/>
                </a:solidFill>
                <a:latin typeface="Inter"/>
                <a:ea typeface="Inter"/>
                <a:cs typeface="Inter"/>
                <a:sym typeface="Inter"/>
              </a:rPr>
              <a:t> is similar to a "paymaster" service. The passkey-kit needs it, but we don’t interact with it directly.</a:t>
            </a:r>
            <a:endParaRPr sz="1100">
              <a:solidFill>
                <a:schemeClr val="dk1"/>
              </a:solidFill>
              <a:latin typeface="Inter"/>
              <a:ea typeface="Inter"/>
              <a:cs typeface="Inter"/>
              <a:sym typeface="Inter"/>
            </a:endParaRPr>
          </a:p>
          <a:p>
            <a:pPr indent="0" lvl="0" marL="0" rtl="0" algn="l">
              <a:lnSpc>
                <a:spcPct val="150000"/>
              </a:lnSpc>
              <a:spcBef>
                <a:spcPts val="1600"/>
              </a:spcBef>
              <a:spcAft>
                <a:spcPts val="1600"/>
              </a:spcAft>
              <a:buNone/>
            </a:pPr>
            <a:r>
              <a:rPr b="1" lang="en" sz="1100">
                <a:solidFill>
                  <a:schemeClr val="dk1"/>
                </a:solidFill>
                <a:latin typeface="Inter"/>
                <a:ea typeface="Inter"/>
                <a:cs typeface="Inter"/>
                <a:sym typeface="Inter"/>
              </a:rPr>
              <a:t>Mercury Zephyr</a:t>
            </a:r>
            <a:r>
              <a:rPr lang="en" sz="1100">
                <a:solidFill>
                  <a:schemeClr val="dk1"/>
                </a:solidFill>
                <a:latin typeface="Inter"/>
                <a:ea typeface="Inter"/>
                <a:cs typeface="Inter"/>
                <a:sym typeface="Inter"/>
              </a:rPr>
              <a:t> is a data indexer used by the passkey-kit.</a:t>
            </a:r>
            <a:endParaRPr sz="1100">
              <a:solidFill>
                <a:schemeClr val="dk1"/>
              </a:solidFill>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66"/>
          <p:cNvSpPr txBox="1"/>
          <p:nvPr>
            <p:ph type="title"/>
          </p:nvPr>
        </p:nvSpPr>
        <p:spPr>
          <a:xfrm>
            <a:off x="457200" y="1636550"/>
            <a:ext cx="8229600" cy="942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SMART CONTRACT</a:t>
            </a:r>
            <a:endParaRPr/>
          </a:p>
        </p:txBody>
      </p:sp>
      <p:sp>
        <p:nvSpPr>
          <p:cNvPr id="664" name="Google Shape;664;p66"/>
          <p:cNvSpPr txBox="1"/>
          <p:nvPr>
            <p:ph idx="1" type="subTitle"/>
          </p:nvPr>
        </p:nvSpPr>
        <p:spPr>
          <a:xfrm>
            <a:off x="457200" y="1043225"/>
            <a:ext cx="4554000" cy="215400"/>
          </a:xfrm>
          <a:prstGeom prst="rect">
            <a:avLst/>
          </a:prstGeom>
        </p:spPr>
        <p:txBody>
          <a:bodyPr anchorCtr="0" anchor="t" bIns="0" lIns="0" spcFirstLastPara="1" rIns="0" wrap="square" tIns="0">
            <a:spAutoFit/>
          </a:bodyPr>
          <a:lstStyle/>
          <a:p>
            <a:pPr indent="0" lvl="0" marL="0" rtl="0" algn="l">
              <a:spcBef>
                <a:spcPts val="0"/>
              </a:spcBef>
              <a:spcAft>
                <a:spcPts val="1200"/>
              </a:spcAft>
              <a:buNone/>
            </a:pPr>
            <a:r>
              <a:rPr b="1" i="1" lang="en"/>
              <a:t>Section 0</a:t>
            </a:r>
            <a:r>
              <a:rPr lang="en"/>
              <a:t>3</a:t>
            </a:r>
            <a:endParaRPr b="1" i="1"/>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ellar 2023">
  <a:themeElements>
    <a:clrScheme name="Simple Light">
      <a:dk1>
        <a:srgbClr val="0F0F0F"/>
      </a:dk1>
      <a:lt1>
        <a:srgbClr val="FFFFFF"/>
      </a:lt1>
      <a:dk2>
        <a:srgbClr val="FDDA24"/>
      </a:dk2>
      <a:lt2>
        <a:srgbClr val="002E5D"/>
      </a:lt2>
      <a:accent1>
        <a:srgbClr val="FDDA24"/>
      </a:accent1>
      <a:accent2>
        <a:srgbClr val="0F0F0F"/>
      </a:accent2>
      <a:accent3>
        <a:srgbClr val="F6F7F8"/>
      </a:accent3>
      <a:accent4>
        <a:srgbClr val="B7ACE8"/>
      </a:accent4>
      <a:accent5>
        <a:srgbClr val="00A7B5"/>
      </a:accent5>
      <a:accent6>
        <a:srgbClr val="D6D2C4"/>
      </a:accent6>
      <a:hlink>
        <a:srgbClr val="00A7B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